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notesSlides/notesSlide18.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94" r:id="rId1"/>
  </p:sldMasterIdLst>
  <p:notesMasterIdLst>
    <p:notesMasterId r:id="rId23"/>
  </p:notesMasterIdLst>
  <p:handoutMasterIdLst>
    <p:handoutMasterId r:id="rId24"/>
  </p:handoutMasterIdLst>
  <p:sldIdLst>
    <p:sldId id="293" r:id="rId2"/>
    <p:sldId id="285" r:id="rId3"/>
    <p:sldId id="259" r:id="rId4"/>
    <p:sldId id="260" r:id="rId5"/>
    <p:sldId id="281" r:id="rId6"/>
    <p:sldId id="288" r:id="rId7"/>
    <p:sldId id="262" r:id="rId8"/>
    <p:sldId id="290" r:id="rId9"/>
    <p:sldId id="289" r:id="rId10"/>
    <p:sldId id="264" r:id="rId11"/>
    <p:sldId id="268" r:id="rId12"/>
    <p:sldId id="280" r:id="rId13"/>
    <p:sldId id="291" r:id="rId14"/>
    <p:sldId id="269" r:id="rId15"/>
    <p:sldId id="275" r:id="rId16"/>
    <p:sldId id="276" r:id="rId17"/>
    <p:sldId id="272" r:id="rId18"/>
    <p:sldId id="282" r:id="rId19"/>
    <p:sldId id="283" r:id="rId20"/>
    <p:sldId id="292" r:id="rId21"/>
    <p:sldId id="287" r:id="rId22"/>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pitchFamily="-72"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pitchFamily="-72"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pitchFamily="-72"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pitchFamily="-72"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pitchFamily="-72"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pitchFamily="-72"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pitchFamily="-72"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pitchFamily="-72"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5F5F5F"/>
    <a:srgbClr val="4D4D4D"/>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342" autoAdjust="0"/>
    <p:restoredTop sz="76911" autoAdjust="0"/>
  </p:normalViewPr>
  <p:slideViewPr>
    <p:cSldViewPr>
      <p:cViewPr varScale="1">
        <p:scale>
          <a:sx n="85" d="100"/>
          <a:sy n="85" d="100"/>
        </p:scale>
        <p:origin x="-17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123" charset="0"/>
                <a:ea typeface="ＭＳ Ｐゴシック" pitchFamily="-123" charset="-128"/>
                <a:cs typeface="ＭＳ Ｐゴシック" pitchFamily="-123" charset="-128"/>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123" charset="0"/>
                <a:ea typeface="ＭＳ Ｐゴシック" pitchFamily="-123" charset="-128"/>
                <a:cs typeface="ＭＳ Ｐゴシック" pitchFamily="-123" charset="-128"/>
              </a:defRPr>
            </a:lvl1pPr>
          </a:lstStyle>
          <a:p>
            <a:pPr>
              <a:defRPr/>
            </a:pPr>
            <a:fld id="{380508E5-0CC4-4817-9879-E9CCA2740742}" type="datetimeFigureOut">
              <a:rPr lang="en-US"/>
              <a:pPr>
                <a:defRPr/>
              </a:pPr>
              <a:t>5/17/11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123" charset="0"/>
                <a:ea typeface="ＭＳ Ｐゴシック" pitchFamily="-123" charset="-128"/>
                <a:cs typeface="ＭＳ Ｐゴシック" pitchFamily="-123" charset="-128"/>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123" charset="0"/>
                <a:ea typeface="ＭＳ Ｐゴシック" pitchFamily="-123" charset="-128"/>
                <a:cs typeface="ＭＳ Ｐゴシック" pitchFamily="-123" charset="-128"/>
              </a:defRPr>
            </a:lvl1pPr>
          </a:lstStyle>
          <a:p>
            <a:pPr>
              <a:defRPr/>
            </a:pPr>
            <a:fld id="{0BCE15AF-CFDF-4FD6-9C53-C5FFDD5E229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ea typeface="+mn-ea"/>
                <a:cs typeface="+mn-cs"/>
              </a:defRPr>
            </a:lvl1pPr>
          </a:lstStyle>
          <a:p>
            <a:pPr>
              <a:defRPr/>
            </a:pPr>
            <a:fld id="{3F346377-2DB1-4298-96D0-4C766CA266D9}" type="datetimeFigureOut">
              <a:rPr lang="en-US"/>
              <a:pPr>
                <a:defRPr/>
              </a:pPr>
              <a:t>5/17/11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ea typeface="+mn-ea"/>
                <a:cs typeface="+mn-cs"/>
              </a:defRPr>
            </a:lvl1pPr>
          </a:lstStyle>
          <a:p>
            <a:pPr>
              <a:defRPr/>
            </a:pPr>
            <a:fld id="{EE3DEF35-96C1-4630-946C-2B1A2D7D4E6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72" charset="-128"/>
        <a:cs typeface="ヒラギノ角ゴ Pro W3" pitchFamily="-72" charset="-128"/>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72"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Placeholder 2"/>
          <p:cNvSpPr>
            <a:spLocks noGrp="1" noRot="1" noChangeAspect="1"/>
          </p:cNvSpPr>
          <p:nvPr>
            <p:ph type="sldImg"/>
          </p:nvPr>
        </p:nvSpPr>
        <p:spPr bwMode="auto">
          <a:noFill/>
          <a:ln>
            <a:solidFill>
              <a:srgbClr val="000000"/>
            </a:solidFill>
            <a:miter lim="800000"/>
            <a:headEnd/>
            <a:tailEnd/>
          </a:ln>
        </p:spPr>
      </p:sp>
      <p:sp>
        <p:nvSpPr>
          <p:cNvPr id="1843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7551A6-2253-4108-9ED1-B07F0460984B}" type="slidenum">
              <a:rPr lang="en-US">
                <a:ea typeface="ＭＳ Ｐゴシック" pitchFamily="-123" charset="-128"/>
                <a:cs typeface="ＭＳ Ｐゴシック" pitchFamily="-123" charset="-128"/>
              </a:rPr>
              <a:pPr fontAlgn="base">
                <a:spcBef>
                  <a:spcPct val="0"/>
                </a:spcBef>
                <a:spcAft>
                  <a:spcPct val="0"/>
                </a:spcAft>
                <a:defRPr/>
              </a:pPr>
              <a:t>10</a:t>
            </a:fld>
            <a:endParaRPr lang="en-US">
              <a:ea typeface="ＭＳ Ｐゴシック" pitchFamily="-123" charset="-128"/>
              <a:cs typeface="ＭＳ Ｐゴシック" pitchFamily="-123" charset="-128"/>
            </a:endParaRP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30275" eaLnBrk="1" hangingPunct="1">
              <a:spcBef>
                <a:spcPct val="0"/>
              </a:spcBef>
            </a:pPr>
            <a:r>
              <a:rPr lang="en-US" smtClean="0">
                <a:ea typeface="ＭＳ Ｐゴシック" charset="0"/>
                <a:cs typeface="ＭＳ Ｐゴシック" charset="0"/>
              </a:rPr>
              <a:t>Loudon Valley Dec 9 Pioneers Hotel  20 Regt Con Vol Virginia</a:t>
            </a:r>
          </a:p>
          <a:p>
            <a:pPr defTabSz="930275" eaLnBrk="1" hangingPunct="1">
              <a:spcBef>
                <a:spcPct val="0"/>
              </a:spcBef>
            </a:pPr>
            <a:endParaRPr lang="en-US" smtClean="0">
              <a:ea typeface="ＭＳ Ｐゴシック" charset="0"/>
              <a:cs typeface="ＭＳ Ｐゴシック" charset="0"/>
            </a:endParaRPr>
          </a:p>
          <a:p>
            <a:pPr defTabSz="930275" eaLnBrk="1" hangingPunct="1">
              <a:spcBef>
                <a:spcPct val="0"/>
              </a:spcBef>
            </a:pPr>
            <a:r>
              <a:rPr lang="en-US" smtClean="0">
                <a:ea typeface="ＭＳ Ｐゴシック" charset="0"/>
                <a:cs typeface="ＭＳ Ｐゴシック" charset="0"/>
              </a:rPr>
              <a:t>“This is the drawing of our log Cabin looks natural all think made of logs &amp; covered with flies or canvas don’t leak much the dark place in the middle is rubber blankets the canvas is not large enough we don’t have any windows light comes through the canvas…..”</a:t>
            </a:r>
            <a:endParaRPr lang="en-US" b="1" smtClean="0">
              <a:ea typeface="ＭＳ Ｐゴシック" charset="0"/>
              <a:cs typeface="ＭＳ Ｐゴシック" charset="0"/>
            </a:endParaRPr>
          </a:p>
          <a:p>
            <a:pPr defTabSz="930275" eaLnBrk="1" hangingPunct="1">
              <a:spcBef>
                <a:spcPct val="0"/>
              </a:spcBef>
            </a:pPr>
            <a:endParaRPr lang="en-US" b="1" smtClean="0">
              <a:ea typeface="ＭＳ Ｐゴシック" charset="0"/>
              <a:cs typeface="ＭＳ Ｐゴシック" charset="0"/>
            </a:endParaRPr>
          </a:p>
          <a:p>
            <a:pPr defTabSz="930275" eaLnBrk="1" hangingPunct="1">
              <a:spcBef>
                <a:spcPct val="0"/>
              </a:spcBef>
            </a:pPr>
            <a:r>
              <a:rPr lang="en-US" b="1" smtClean="0">
                <a:ea typeface="ＭＳ Ｐゴシック" charset="0"/>
                <a:cs typeface="ＭＳ Ｐゴシック" charset="0"/>
              </a:rPr>
              <a:t>Discussion:</a:t>
            </a:r>
          </a:p>
          <a:p>
            <a:pPr defTabSz="930275" eaLnBrk="1" hangingPunct="1">
              <a:spcBef>
                <a:spcPct val="0"/>
              </a:spcBef>
            </a:pPr>
            <a:r>
              <a:rPr lang="en-US" smtClean="0">
                <a:ea typeface="ＭＳ Ｐゴシック" charset="0"/>
                <a:cs typeface="ＭＳ Ｐゴシック" charset="0"/>
              </a:rPr>
              <a:t>What do you think the soldiers stayed in during the warmer months? Answer information – soldiers slept in tents or on the ground</a:t>
            </a:r>
          </a:p>
          <a:p>
            <a:pPr defTabSz="930275" eaLnBrk="1" hangingPunct="1">
              <a:spcBef>
                <a:spcPct val="0"/>
              </a:spcBef>
            </a:pPr>
            <a:endParaRPr lang="en-US" smtClean="0">
              <a:ea typeface="ＭＳ Ｐゴシック" charset="0"/>
              <a:cs typeface="ＭＳ Ｐゴシック" charset="0"/>
            </a:endParaRPr>
          </a:p>
          <a:p>
            <a:pPr defTabSz="930275" eaLnBrk="1" hangingPunct="1">
              <a:spcBef>
                <a:spcPct val="0"/>
              </a:spcBef>
            </a:pPr>
            <a:r>
              <a:rPr lang="en-US" smtClean="0">
                <a:ea typeface="ＭＳ Ｐゴシック" charset="0"/>
                <a:cs typeface="ＭＳ Ｐゴシック" charset="0"/>
              </a:rPr>
              <a:t>What do you think it was like inside the winter quarters?</a:t>
            </a:r>
          </a:p>
          <a:p>
            <a:pPr defTabSz="930275" eaLnBrk="1" hangingPunct="1">
              <a:spcBef>
                <a:spcPct val="0"/>
              </a:spcBef>
            </a:pPr>
            <a:r>
              <a:rPr lang="en-US" smtClean="0">
                <a:ea typeface="ＭＳ Ｐゴシック" charset="0"/>
                <a:cs typeface="ＭＳ Ｐゴシック" charset="0"/>
              </a:rPr>
              <a:t>Answer information – winter quarters, while looking cozy, were damp and cold.  Disease flourished as camp sites became unsanitary with large numbers of men and their waste occupying small areas. </a:t>
            </a:r>
          </a:p>
          <a:p>
            <a:pPr defTabSz="930275" eaLnBrk="1" hangingPunct="1">
              <a:spcBef>
                <a:spcPct val="0"/>
              </a:spcBef>
            </a:pPr>
            <a:endParaRPr lang="en-US" smtClean="0">
              <a:ea typeface="ＭＳ Ｐゴシック" charset="0"/>
              <a:cs typeface="ＭＳ Ｐゴシック" charset="0"/>
            </a:endParaRPr>
          </a:p>
          <a:p>
            <a:pPr defTabSz="930275" eaLnBrk="1" hangingPunct="1">
              <a:spcBef>
                <a:spcPct val="0"/>
              </a:spcBef>
            </a:pPr>
            <a:r>
              <a:rPr lang="en-US" smtClean="0">
                <a:ea typeface="ＭＳ Ｐゴシック" charset="0"/>
                <a:cs typeface="ＭＳ Ｐゴシック" charset="0"/>
              </a:rPr>
              <a:t>Do you think it was warm or cold?</a:t>
            </a:r>
          </a:p>
          <a:p>
            <a:pPr defTabSz="930275" eaLnBrk="1" hangingPunct="1">
              <a:spcBef>
                <a:spcPct val="0"/>
              </a:spcBef>
            </a:pPr>
            <a:endParaRPr lang="en-US" smtClean="0">
              <a:ea typeface="ＭＳ Ｐゴシック" charset="0"/>
              <a:cs typeface="ＭＳ Ｐゴシック" charset="0"/>
            </a:endParaRPr>
          </a:p>
          <a:p>
            <a:pPr defTabSz="930275" eaLnBrk="1" hangingPunct="1">
              <a:spcBef>
                <a:spcPct val="0"/>
              </a:spcBef>
            </a:pPr>
            <a:r>
              <a:rPr lang="en-US" smtClean="0">
                <a:ea typeface="ＭＳ Ｐゴシック" charset="0"/>
                <a:cs typeface="ＭＳ Ｐゴシック" charset="0"/>
              </a:rPr>
              <a:t>Why do you think they built such permanent places to stay in the winter and not just use tents like in the summer? </a:t>
            </a:r>
          </a:p>
          <a:p>
            <a:pPr defTabSz="930275" eaLnBrk="1" hangingPunct="1">
              <a:spcBef>
                <a:spcPct val="0"/>
              </a:spcBef>
            </a:pPr>
            <a:r>
              <a:rPr lang="en-US" smtClean="0">
                <a:ea typeface="ＭＳ Ｐゴシック" charset="0"/>
                <a:cs typeface="ＭＳ Ｐゴシック" charset="0"/>
              </a:rPr>
              <a:t>Answer information – there were very few battles in the winter, it was almost impossible to travel once the roads froze.  Just like how battles mainly happened during the day they also mainly happened during the warmer months because it was just too logistically and physically difficult.</a:t>
            </a:r>
          </a:p>
          <a:p>
            <a:pPr defTabSz="930275" eaLnBrk="1" hangingPunct="1">
              <a:spcBef>
                <a:spcPct val="0"/>
              </a:spcBef>
            </a:pPr>
            <a:endParaRPr lang="en-US" smtClean="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4B04A5-4370-45D0-91F6-21B17C595BC0}" type="slidenum">
              <a:rPr lang="en-US">
                <a:ea typeface="ＭＳ Ｐゴシック" pitchFamily="-123" charset="-128"/>
                <a:cs typeface="ＭＳ Ｐゴシック" pitchFamily="-123" charset="-128"/>
              </a:rPr>
              <a:pPr fontAlgn="base">
                <a:spcBef>
                  <a:spcPct val="0"/>
                </a:spcBef>
                <a:spcAft>
                  <a:spcPct val="0"/>
                </a:spcAft>
                <a:defRPr/>
              </a:pPr>
              <a:t>11</a:t>
            </a:fld>
            <a:endParaRPr lang="en-US">
              <a:ea typeface="ＭＳ Ｐゴシック" pitchFamily="-123" charset="-128"/>
              <a:cs typeface="ＭＳ Ｐゴシック" pitchFamily="-123" charset="-128"/>
            </a:endParaRPr>
          </a:p>
        </p:txBody>
      </p:sp>
      <p:sp>
        <p:nvSpPr>
          <p:cNvPr id="38914" name="Rectangle 2"/>
          <p:cNvSpPr>
            <a:spLocks noGrp="1" noRot="1" noChangeAspect="1" noChangeArrowheads="1" noTextEdit="1"/>
          </p:cNvSpPr>
          <p:nvPr>
            <p:ph type="sldImg"/>
          </p:nvPr>
        </p:nvSpPr>
        <p:spPr bwMode="auto">
          <a:xfrm>
            <a:off x="1473200" y="506413"/>
            <a:ext cx="4297363" cy="3222625"/>
          </a:xfrm>
          <a:noFill/>
          <a:ln>
            <a:solidFill>
              <a:srgbClr val="000000"/>
            </a:solidFill>
            <a:miter lim="800000"/>
            <a:headEnd/>
            <a:tailEnd/>
          </a:ln>
        </p:spPr>
      </p:sp>
      <p:sp>
        <p:nvSpPr>
          <p:cNvPr id="38915" name="Rectangle 3"/>
          <p:cNvSpPr>
            <a:spLocks noGrp="1" noChangeArrowheads="1"/>
          </p:cNvSpPr>
          <p:nvPr>
            <p:ph type="body" idx="1"/>
          </p:nvPr>
        </p:nvSpPr>
        <p:spPr bwMode="auto">
          <a:xfrm>
            <a:off x="388938" y="3803650"/>
            <a:ext cx="6310312" cy="4183063"/>
          </a:xfrm>
          <a:noFill/>
        </p:spPr>
        <p:txBody>
          <a:bodyPr wrap="square" numCol="1" anchor="t" anchorCtr="0" compatLnSpc="1">
            <a:prstTxWarp prst="textNoShape">
              <a:avLst/>
            </a:prstTxWarp>
          </a:bodyPr>
          <a:lstStyle/>
          <a:p>
            <a:pPr eaLnBrk="1" hangingPunct="1">
              <a:spcBef>
                <a:spcPct val="0"/>
              </a:spcBef>
            </a:pPr>
            <a:r>
              <a:rPr lang="en-US" smtClean="0">
                <a:ea typeface="ＭＳ Ｐゴシック" charset="0"/>
                <a:cs typeface="ＭＳ Ｐゴシック" charset="0"/>
              </a:rPr>
              <a:t>All who knew how to write, wrote letters.  During the Civil War letter writing was the only method of personal communication.</a:t>
            </a:r>
          </a:p>
          <a:p>
            <a:pPr eaLnBrk="1" hangingPunct="1">
              <a:spcBef>
                <a:spcPct val="0"/>
              </a:spcBef>
            </a:pPr>
            <a:endParaRPr lang="en-US" b="1" smtClean="0">
              <a:ea typeface="ＭＳ Ｐゴシック" charset="0"/>
              <a:cs typeface="ＭＳ Ｐゴシック" charset="0"/>
            </a:endParaRPr>
          </a:p>
          <a:p>
            <a:pPr eaLnBrk="1" hangingPunct="1">
              <a:spcBef>
                <a:spcPct val="0"/>
              </a:spcBef>
            </a:pPr>
            <a:r>
              <a:rPr lang="en-US" b="1" smtClean="0">
                <a:ea typeface="ＭＳ Ｐゴシック" charset="0"/>
                <a:cs typeface="ＭＳ Ｐゴシック" charset="0"/>
              </a:rPr>
              <a:t>Discussion:</a:t>
            </a:r>
          </a:p>
          <a:p>
            <a:pPr eaLnBrk="1" hangingPunct="1">
              <a:spcBef>
                <a:spcPct val="0"/>
              </a:spcBef>
            </a:pPr>
            <a:r>
              <a:rPr lang="en-US" smtClean="0">
                <a:ea typeface="ＭＳ Ｐゴシック" charset="0"/>
                <a:cs typeface="ＭＳ Ｐゴシック" charset="0"/>
              </a:rPr>
              <a:t>Do you think soldiers looked forward to getting mail? </a:t>
            </a:r>
          </a:p>
          <a:p>
            <a:pPr eaLnBrk="1" hangingPunct="1">
              <a:spcBef>
                <a:spcPct val="0"/>
              </a:spcBef>
            </a:pPr>
            <a:endParaRPr lang="en-US" smtClean="0">
              <a:ea typeface="ＭＳ Ｐゴシック" charset="0"/>
              <a:cs typeface="ＭＳ Ｐゴシック" charset="0"/>
            </a:endParaRPr>
          </a:p>
          <a:p>
            <a:pPr eaLnBrk="1" hangingPunct="1">
              <a:spcBef>
                <a:spcPct val="0"/>
              </a:spcBef>
            </a:pPr>
            <a:r>
              <a:rPr lang="en-US" smtClean="0">
                <a:ea typeface="ＭＳ Ｐゴシック" charset="0"/>
                <a:cs typeface="ＭＳ Ｐゴシック" charset="0"/>
              </a:rPr>
              <a:t>Do you think the soldiers got homesick?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4096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smtClean="0">
                <a:ea typeface="ＭＳ Ｐゴシック" charset="0"/>
                <a:cs typeface="ＭＳ Ｐゴシック" charset="0"/>
              </a:rPr>
              <a:t>Soldiers spent the majority of their time in camp drilling, not on the battlefield.</a:t>
            </a:r>
          </a:p>
          <a:p>
            <a:endParaRPr lang="en-US" b="1" smtClean="0">
              <a:ea typeface="ＭＳ Ｐゴシック" charset="0"/>
              <a:cs typeface="ＭＳ Ｐゴシック" charset="0"/>
            </a:endParaRPr>
          </a:p>
          <a:p>
            <a:r>
              <a:rPr lang="en-US" b="1" smtClean="0">
                <a:ea typeface="ＭＳ Ｐゴシック" charset="0"/>
                <a:cs typeface="ＭＳ Ｐゴシック" charset="0"/>
              </a:rPr>
              <a:t>Discussion:</a:t>
            </a:r>
          </a:p>
          <a:p>
            <a:r>
              <a:rPr lang="en-US" smtClean="0">
                <a:ea typeface="ＭＳ Ｐゴシック" charset="0"/>
                <a:cs typeface="ＭＳ Ｐゴシック" charset="0"/>
              </a:rPr>
              <a:t>Why were they always drilling?</a:t>
            </a:r>
          </a:p>
          <a:p>
            <a:r>
              <a:rPr lang="en-US" smtClean="0">
                <a:ea typeface="ＭＳ Ｐゴシック" charset="0"/>
                <a:cs typeface="ＭＳ Ｐゴシック" charset="0"/>
              </a:rPr>
              <a:t>Answer information - Most of the time soldiers were not fighting battles, rather they were in camp or marching.  Drilling kept the men busy during the down-time and prepared them so that they could maneuver under fire.</a:t>
            </a:r>
          </a:p>
          <a:p>
            <a:endParaRPr lang="en-US" smtClean="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Placeholder 2"/>
          <p:cNvSpPr>
            <a:spLocks noGrp="1" noRot="1" noChangeAspect="1"/>
          </p:cNvSpPr>
          <p:nvPr>
            <p:ph type="sldImg"/>
          </p:nvPr>
        </p:nvSpPr>
        <p:spPr bwMode="auto">
          <a:noFill/>
          <a:ln>
            <a:solidFill>
              <a:srgbClr val="000000"/>
            </a:solidFill>
            <a:miter lim="800000"/>
            <a:headEnd/>
            <a:tailEnd/>
          </a:ln>
        </p:spPr>
      </p:sp>
      <p:sp>
        <p:nvSpPr>
          <p:cNvPr id="6246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Placeholder 2"/>
          <p:cNvSpPr>
            <a:spLocks noGrp="1" noRot="1" noChangeAspect="1"/>
          </p:cNvSpPr>
          <p:nvPr>
            <p:ph type="sldImg"/>
          </p:nvPr>
        </p:nvSpPr>
        <p:spPr bwMode="auto">
          <a:noFill/>
          <a:ln>
            <a:solidFill>
              <a:srgbClr val="000000"/>
            </a:solidFill>
            <a:miter lim="800000"/>
            <a:headEnd/>
            <a:tailEnd/>
          </a:ln>
        </p:spPr>
      </p:sp>
      <p:sp>
        <p:nvSpPr>
          <p:cNvPr id="4403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smtClean="0">
                <a:ea typeface="ＭＳ Ｐゴシック" charset="0"/>
                <a:cs typeface="ＭＳ Ｐゴシック" charset="0"/>
              </a:rPr>
              <a:t>Discussion:</a:t>
            </a:r>
          </a:p>
          <a:p>
            <a:pPr eaLnBrk="1" hangingPunct="1"/>
            <a:endParaRPr lang="en-US" smtClean="0">
              <a:ea typeface="ＭＳ Ｐゴシック" charset="0"/>
              <a:cs typeface="ＭＳ Ｐゴシック" charset="0"/>
            </a:endParaRPr>
          </a:p>
          <a:p>
            <a:pPr eaLnBrk="1" hangingPunct="1"/>
            <a:r>
              <a:rPr lang="en-US" smtClean="0">
                <a:ea typeface="ＭＳ Ｐゴシック" charset="0"/>
                <a:cs typeface="ＭＳ Ｐゴシック" charset="0"/>
              </a:rPr>
              <a:t>According to this information, did bullets or sickness kill most of the soldiers?</a:t>
            </a:r>
          </a:p>
          <a:p>
            <a:pPr eaLnBrk="1" hangingPunct="1"/>
            <a:endParaRPr lang="en-US" smtClean="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C7DD4B-40D0-44A6-B173-7EC41533437C}" type="slidenum">
              <a:rPr lang="en-US">
                <a:ea typeface="ＭＳ Ｐゴシック" pitchFamily="-123" charset="-128"/>
                <a:cs typeface="ＭＳ Ｐゴシック" pitchFamily="-123" charset="-128"/>
              </a:rPr>
              <a:pPr fontAlgn="base">
                <a:spcBef>
                  <a:spcPct val="0"/>
                </a:spcBef>
                <a:spcAft>
                  <a:spcPct val="0"/>
                </a:spcAft>
                <a:defRPr/>
              </a:pPr>
              <a:t>15</a:t>
            </a:fld>
            <a:endParaRPr lang="en-US">
              <a:ea typeface="ＭＳ Ｐゴシック" pitchFamily="-123" charset="-128"/>
              <a:cs typeface="ＭＳ Ｐゴシック" pitchFamily="-123" charset="-128"/>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charset="0"/>
                <a:cs typeface="ＭＳ Ｐゴシック" charset="0"/>
              </a:rPr>
              <a:t>Surgeons preferred to operate outside if possible to mitigate the effects of the chloroform and to utilize the light.  An operating table was often an unhinged door on top of two barrels.   </a:t>
            </a:r>
          </a:p>
          <a:p>
            <a:pPr eaLnBrk="1" hangingPunct="1">
              <a:spcBef>
                <a:spcPct val="0"/>
              </a:spcBef>
            </a:pPr>
            <a:endParaRPr lang="en-US" smtClean="0">
              <a:ea typeface="ＭＳ Ｐゴシック" charset="0"/>
              <a:cs typeface="ＭＳ Ｐゴシック" charset="0"/>
            </a:endParaRPr>
          </a:p>
          <a:p>
            <a:pPr eaLnBrk="1" hangingPunct="1">
              <a:spcBef>
                <a:spcPct val="0"/>
              </a:spcBef>
            </a:pPr>
            <a:r>
              <a:rPr lang="en-US" b="1" smtClean="0">
                <a:ea typeface="ＭＳ Ｐゴシック" charset="0"/>
                <a:cs typeface="ＭＳ Ｐゴシック" charset="0"/>
              </a:rPr>
              <a:t>Discussion:</a:t>
            </a:r>
          </a:p>
          <a:p>
            <a:pPr eaLnBrk="1" hangingPunct="1">
              <a:spcBef>
                <a:spcPct val="0"/>
              </a:spcBef>
            </a:pPr>
            <a:endParaRPr lang="en-US" smtClean="0">
              <a:ea typeface="ＭＳ Ｐゴシック" charset="0"/>
              <a:cs typeface="ＭＳ Ｐゴシック" charset="0"/>
            </a:endParaRPr>
          </a:p>
          <a:p>
            <a:pPr eaLnBrk="1" hangingPunct="1">
              <a:spcBef>
                <a:spcPct val="0"/>
              </a:spcBef>
            </a:pPr>
            <a:r>
              <a:rPr lang="en-US" smtClean="0">
                <a:ea typeface="ＭＳ Ｐゴシック" charset="0"/>
                <a:cs typeface="ＭＳ Ｐゴシック" charset="0"/>
              </a:rPr>
              <a:t>What do you think happened to the people living inside the homes that became hospitals?</a:t>
            </a:r>
          </a:p>
          <a:p>
            <a:pPr eaLnBrk="1" hangingPunct="1">
              <a:spcBef>
                <a:spcPct val="0"/>
              </a:spcBef>
            </a:pPr>
            <a:r>
              <a:rPr lang="en-US" smtClean="0">
                <a:ea typeface="ＭＳ Ｐゴシック" charset="0"/>
                <a:cs typeface="ＭＳ Ｐゴシック" charset="0"/>
              </a:rPr>
              <a:t>Answer information – sometimes the citizens had already left, sometimes they were forced to leave or stay in an out-of-the-way place.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29FA6E-ECE5-4CA3-B151-90362A050355}" type="slidenum">
              <a:rPr lang="en-US">
                <a:ea typeface="ＭＳ Ｐゴシック" pitchFamily="-123" charset="-128"/>
                <a:cs typeface="ＭＳ Ｐゴシック" pitchFamily="-123" charset="-128"/>
              </a:rPr>
              <a:pPr fontAlgn="base">
                <a:spcBef>
                  <a:spcPct val="0"/>
                </a:spcBef>
                <a:spcAft>
                  <a:spcPct val="0"/>
                </a:spcAft>
                <a:defRPr/>
              </a:pPr>
              <a:t>16</a:t>
            </a:fld>
            <a:endParaRPr lang="en-US">
              <a:ea typeface="ＭＳ Ｐゴシック" pitchFamily="-123" charset="-128"/>
              <a:cs typeface="ＭＳ Ｐゴシック" pitchFamily="-123" charset="-128"/>
            </a:endParaRPr>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charset="0"/>
                <a:cs typeface="ＭＳ Ｐゴシック" charset="0"/>
              </a:rPr>
              <a:t>Discussion:</a:t>
            </a:r>
          </a:p>
          <a:p>
            <a:pPr eaLnBrk="1" hangingPunct="1">
              <a:spcBef>
                <a:spcPct val="0"/>
              </a:spcBef>
            </a:pPr>
            <a:endParaRPr lang="en-US" smtClean="0">
              <a:ea typeface="ＭＳ Ｐゴシック" charset="0"/>
              <a:cs typeface="ＭＳ Ｐゴシック" charset="0"/>
            </a:endParaRPr>
          </a:p>
          <a:p>
            <a:pPr eaLnBrk="1" hangingPunct="1">
              <a:spcBef>
                <a:spcPct val="0"/>
              </a:spcBef>
            </a:pPr>
            <a:r>
              <a:rPr lang="en-US" smtClean="0">
                <a:ea typeface="ＭＳ Ｐゴシック" charset="0"/>
                <a:cs typeface="ＭＳ Ｐゴシック" charset="0"/>
              </a:rPr>
              <a:t>Why do you think soldiers found women nurses to be more comforting?</a:t>
            </a:r>
          </a:p>
          <a:p>
            <a:pPr eaLnBrk="1" hangingPunct="1">
              <a:spcBef>
                <a:spcPct val="0"/>
              </a:spcBef>
            </a:pPr>
            <a:endParaRPr lang="en-US" smtClean="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Placeholder 2"/>
          <p:cNvSpPr>
            <a:spLocks noGrp="1" noRot="1" noChangeAspect="1"/>
          </p:cNvSpPr>
          <p:nvPr>
            <p:ph type="sldImg"/>
          </p:nvPr>
        </p:nvSpPr>
        <p:spPr bwMode="auto">
          <a:noFill/>
          <a:ln>
            <a:solidFill>
              <a:srgbClr val="000000"/>
            </a:solidFill>
            <a:miter lim="800000"/>
            <a:headEnd/>
            <a:tailEnd/>
          </a:ln>
        </p:spPr>
      </p:sp>
      <p:sp>
        <p:nvSpPr>
          <p:cNvPr id="88066" name="Placeholder 3"/>
          <p:cNvSpPr>
            <a:spLocks noGrp="1"/>
          </p:cNvSpPr>
          <p:nvPr>
            <p:ph type="body" idx="1"/>
          </p:nvPr>
        </p:nvSpPr>
        <p:spPr bwMode="auto"/>
        <p:txBody>
          <a:bodyPr wrap="square" numCol="1" anchor="t" anchorCtr="0" compatLnSpc="1">
            <a:prstTxWarp prst="textNoShape">
              <a:avLst/>
            </a:prstTxWarp>
          </a:bodyPr>
          <a:lstStyle/>
          <a:p>
            <a:pPr eaLnBrk="1" hangingPunct="1">
              <a:defRPr/>
            </a:pPr>
            <a:r>
              <a:rPr lang="en-US" dirty="0" smtClean="0">
                <a:latin typeface="+mj-lt"/>
              </a:rPr>
              <a:t>Soldiers, North and South, dreamed of returning home safe.</a:t>
            </a:r>
          </a:p>
          <a:p>
            <a:pPr eaLnBrk="1" hangingPunct="1">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ea typeface="ＭＳ Ｐゴシック" charset="0"/>
                <a:cs typeface="ＭＳ Ｐゴシック" charset="0"/>
              </a:rPr>
              <a:t>Discussion:</a:t>
            </a:r>
          </a:p>
          <a:p>
            <a:endParaRPr lang="en-US" smtClean="0">
              <a:ea typeface="ＭＳ Ｐゴシック" charset="0"/>
              <a:cs typeface="ＭＳ Ｐゴシック" charset="0"/>
            </a:endParaRPr>
          </a:p>
          <a:p>
            <a:r>
              <a:rPr lang="en-US" smtClean="0">
                <a:ea typeface="ＭＳ Ｐゴシック" charset="0"/>
                <a:cs typeface="ＭＳ Ｐゴシック" charset="0"/>
              </a:rPr>
              <a:t>What do you think happened to the country with so many men dying? </a:t>
            </a:r>
          </a:p>
          <a:p>
            <a:endParaRPr lang="en-US" smtClean="0">
              <a:ea typeface="ＭＳ Ｐゴシック" charset="0"/>
              <a:cs typeface="ＭＳ Ｐゴシック" charset="0"/>
            </a:endParaRPr>
          </a:p>
          <a:p>
            <a:r>
              <a:rPr lang="en-US" smtClean="0">
                <a:ea typeface="ＭＳ Ｐゴシック" charset="0"/>
                <a:cs typeface="ＭＳ Ｐゴシック" charset="0"/>
              </a:rPr>
              <a:t>Do you think things went back to the way they were before the war? What might have changed?</a:t>
            </a:r>
          </a:p>
        </p:txBody>
      </p:sp>
      <p:sp>
        <p:nvSpPr>
          <p:cNvPr id="4" name="Slide Number Placeholder 3"/>
          <p:cNvSpPr>
            <a:spLocks noGrp="1"/>
          </p:cNvSpPr>
          <p:nvPr>
            <p:ph type="sldNum" sz="quarter" idx="5"/>
          </p:nvPr>
        </p:nvSpPr>
        <p:spPr/>
        <p:txBody>
          <a:bodyPr/>
          <a:lstStyle/>
          <a:p>
            <a:pPr>
              <a:defRPr/>
            </a:pPr>
            <a:fld id="{3CF1A3AD-5155-483B-8C54-5FAACFE8C4FB}"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eaLnBrk="1" hangingPunct="1">
              <a:spcBef>
                <a:spcPct val="0"/>
              </a:spcBef>
            </a:pPr>
            <a:r>
              <a:rPr lang="en-US" smtClean="0">
                <a:ea typeface="ＭＳ Ｐゴシック" charset="0"/>
                <a:cs typeface="ＭＳ Ｐゴシック" charset="0"/>
              </a:rPr>
              <a:t>Soldiers and their families preserved letters, diaries, and photographs. Some even wrote memoirs. </a:t>
            </a:r>
          </a:p>
          <a:p>
            <a:pPr defTabSz="930275" eaLnBrk="1" hangingPunct="1">
              <a:spcBef>
                <a:spcPct val="0"/>
              </a:spcBef>
            </a:pPr>
            <a:endParaRPr lang="en-US" smtClean="0">
              <a:ea typeface="ＭＳ Ｐゴシック" charset="0"/>
              <a:cs typeface="ＭＳ Ｐゴシック" charset="0"/>
            </a:endParaRPr>
          </a:p>
          <a:p>
            <a:pPr defTabSz="930275" eaLnBrk="1" hangingPunct="1">
              <a:spcBef>
                <a:spcPct val="0"/>
              </a:spcBef>
            </a:pPr>
            <a:r>
              <a:rPr lang="en-US" b="1" smtClean="0">
                <a:ea typeface="ＭＳ Ｐゴシック" charset="0"/>
                <a:cs typeface="ＭＳ Ｐゴシック" charset="0"/>
              </a:rPr>
              <a:t>Discussion:</a:t>
            </a:r>
          </a:p>
          <a:p>
            <a:pPr defTabSz="930275" eaLnBrk="1" hangingPunct="1">
              <a:spcBef>
                <a:spcPct val="0"/>
              </a:spcBef>
            </a:pPr>
            <a:endParaRPr lang="en-US" smtClean="0">
              <a:ea typeface="ＭＳ Ｐゴシック" charset="0"/>
              <a:cs typeface="ＭＳ Ｐゴシック" charset="0"/>
            </a:endParaRPr>
          </a:p>
          <a:p>
            <a:pPr defTabSz="930275" eaLnBrk="1" hangingPunct="1">
              <a:spcBef>
                <a:spcPct val="0"/>
              </a:spcBef>
            </a:pPr>
            <a:r>
              <a:rPr lang="en-US" smtClean="0">
                <a:ea typeface="ＭＳ Ｐゴシック" charset="0"/>
                <a:cs typeface="ＭＳ Ｐゴシック" charset="0"/>
              </a:rPr>
              <a:t>What might a historian learn by reading the letter of a soldier?</a:t>
            </a:r>
          </a:p>
        </p:txBody>
      </p:sp>
      <p:sp>
        <p:nvSpPr>
          <p:cNvPr id="4" name="Slide Number Placeholder 3"/>
          <p:cNvSpPr>
            <a:spLocks noGrp="1"/>
          </p:cNvSpPr>
          <p:nvPr>
            <p:ph type="sldNum" sz="quarter" idx="5"/>
          </p:nvPr>
        </p:nvSpPr>
        <p:spPr/>
        <p:txBody>
          <a:bodyPr/>
          <a:lstStyle/>
          <a:p>
            <a:pPr>
              <a:defRPr/>
            </a:pPr>
            <a:fld id="{289CD8F6-44D7-4789-9B16-A45E9394E89A}"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charset="0"/>
                <a:cs typeface="ＭＳ Ｐゴシック" charset="0"/>
              </a:rPr>
              <a:t>This slide illustrates the organization of armies during the Civil War.  Most men were privates and part of a much larger army.</a:t>
            </a:r>
          </a:p>
          <a:p>
            <a:endParaRPr lang="en-US" smtClean="0">
              <a:ea typeface="ＭＳ Ｐゴシック" charset="0"/>
              <a:cs typeface="ＭＳ Ｐゴシック" charset="0"/>
            </a:endParaRPr>
          </a:p>
          <a:p>
            <a:r>
              <a:rPr lang="en-US" smtClean="0">
                <a:ea typeface="ＭＳ Ｐゴシック" charset="0"/>
                <a:cs typeface="ＭＳ Ｐゴシック" charset="0"/>
              </a:rPr>
              <a:t>On the left you can see how soldiers were grouped to make an army.  1 company = 100 men.  </a:t>
            </a:r>
          </a:p>
          <a:p>
            <a:endParaRPr lang="en-US" smtClean="0">
              <a:ea typeface="ＭＳ Ｐゴシック" charset="0"/>
              <a:cs typeface="ＭＳ Ｐゴシック" charset="0"/>
            </a:endParaRPr>
          </a:p>
          <a:p>
            <a:r>
              <a:rPr lang="en-US" smtClean="0">
                <a:ea typeface="ＭＳ Ｐゴシック" charset="0"/>
                <a:cs typeface="ＭＳ Ｐゴシック" charset="0"/>
              </a:rPr>
              <a:t>On the right you can see the hierarchy of rank. </a:t>
            </a:r>
          </a:p>
          <a:p>
            <a:endParaRPr lang="en-US" smtClean="0">
              <a:ea typeface="ＭＳ Ｐゴシック" charset="0"/>
              <a:cs typeface="ＭＳ Ｐゴシック" charset="0"/>
            </a:endParaRPr>
          </a:p>
          <a:p>
            <a:r>
              <a:rPr lang="en-US" b="1" smtClean="0">
                <a:ea typeface="ＭＳ Ｐゴシック" charset="0"/>
                <a:cs typeface="ＭＳ Ｐゴシック" charset="0"/>
              </a:rPr>
              <a:t>Discussion:</a:t>
            </a:r>
            <a:r>
              <a:rPr lang="en-US" smtClean="0">
                <a:ea typeface="ＭＳ Ｐゴシック" charset="0"/>
                <a:cs typeface="ＭＳ Ｐゴシック" charset="0"/>
              </a:rPr>
              <a:t/>
            </a:r>
            <a:br>
              <a:rPr lang="en-US" smtClean="0">
                <a:ea typeface="ＭＳ Ｐゴシック" charset="0"/>
                <a:cs typeface="ＭＳ Ｐゴシック" charset="0"/>
              </a:rPr>
            </a:br>
            <a:r>
              <a:rPr lang="en-US" smtClean="0">
                <a:ea typeface="ＭＳ Ｐゴシック" charset="0"/>
                <a:cs typeface="ＭＳ Ｐゴシック" charset="0"/>
              </a:rPr>
              <a:t>Do you think that most men were noticed? </a:t>
            </a:r>
          </a:p>
          <a:p>
            <a:r>
              <a:rPr lang="en-US" smtClean="0">
                <a:ea typeface="ＭＳ Ｐゴシック" charset="0"/>
                <a:cs typeface="ＭＳ Ｐゴシック" charset="0"/>
              </a:rPr>
              <a:t>How do you think privates were treated?</a:t>
            </a:r>
          </a:p>
          <a:p>
            <a:r>
              <a:rPr lang="en-US" smtClean="0">
                <a:ea typeface="ＭＳ Ｐゴシック" charset="0"/>
                <a:cs typeface="ＭＳ Ｐゴシック" charset="0"/>
              </a:rPr>
              <a:t>How do you think generals were treated?</a:t>
            </a:r>
          </a:p>
        </p:txBody>
      </p:sp>
      <p:sp>
        <p:nvSpPr>
          <p:cNvPr id="4" name="Slide Number Placeholder 3"/>
          <p:cNvSpPr>
            <a:spLocks noGrp="1"/>
          </p:cNvSpPr>
          <p:nvPr>
            <p:ph type="sldNum" sz="quarter" idx="5"/>
          </p:nvPr>
        </p:nvSpPr>
        <p:spPr/>
        <p:txBody>
          <a:bodyPr/>
          <a:lstStyle/>
          <a:p>
            <a:pPr>
              <a:defRPr/>
            </a:pPr>
            <a:fld id="{E7D990E1-DBDB-445A-876C-A4FFFDDA683E}"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Placeholder 2"/>
          <p:cNvSpPr>
            <a:spLocks noGrp="1" noRot="1" noChangeAspect="1"/>
          </p:cNvSpPr>
          <p:nvPr>
            <p:ph type="sldImg"/>
          </p:nvPr>
        </p:nvSpPr>
        <p:spPr bwMode="auto">
          <a:noFill/>
          <a:ln>
            <a:solidFill>
              <a:srgbClr val="000000"/>
            </a:solidFill>
            <a:miter lim="800000"/>
            <a:headEnd/>
            <a:tailEnd/>
          </a:ln>
        </p:spPr>
      </p:sp>
      <p:sp>
        <p:nvSpPr>
          <p:cNvPr id="6349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charset="0"/>
                <a:cs typeface="ＭＳ Ｐゴシック" charset="0"/>
              </a:rPr>
              <a:t>When there were battles they were fought in certain areas.  While sometimes skirmishes were simply a matter of finding the enemy along the way, battles usually occurred where one side was defending something or trying to obtain something important such as a train station, fort on a waterway, or important city. Battles were also fought in certain geographic locations because there were strategic advantages such as high ground or natural barriers.</a:t>
            </a:r>
          </a:p>
          <a:p>
            <a:endParaRPr lang="en-US" smtClean="0">
              <a:ea typeface="ＭＳ Ｐゴシック" charset="0"/>
              <a:cs typeface="ＭＳ Ｐゴシック" charset="0"/>
            </a:endParaRPr>
          </a:p>
          <a:p>
            <a:r>
              <a:rPr lang="en-US" smtClean="0">
                <a:ea typeface="ＭＳ Ｐゴシック" charset="0"/>
                <a:cs typeface="ＭＳ Ｐゴシック" charset="0"/>
              </a:rPr>
              <a:t>Railroad networks, road networks, and waterways – important for transportation of troops and supplies. </a:t>
            </a:r>
          </a:p>
          <a:p>
            <a:endParaRPr lang="en-US" smtClean="0">
              <a:ea typeface="ＭＳ Ｐゴシック" charset="0"/>
              <a:cs typeface="ＭＳ Ｐゴシック" charset="0"/>
            </a:endParaRPr>
          </a:p>
          <a:p>
            <a:r>
              <a:rPr lang="en-US" smtClean="0">
                <a:ea typeface="ＭＳ Ｐゴシック" charset="0"/>
                <a:cs typeface="ＭＳ Ｐゴシック" charset="0"/>
              </a:rPr>
              <a:t>Waterways – control of certain waterways will prevent the enemy from moving through or beyond that waterway.  </a:t>
            </a:r>
          </a:p>
          <a:p>
            <a:endParaRPr lang="en-US" smtClean="0">
              <a:ea typeface="ＭＳ Ｐゴシック" charset="0"/>
              <a:cs typeface="ＭＳ Ｐゴシック" charset="0"/>
            </a:endParaRPr>
          </a:p>
          <a:p>
            <a:r>
              <a:rPr lang="en-US" smtClean="0">
                <a:ea typeface="ＭＳ Ｐゴシック" charset="0"/>
                <a:cs typeface="ＭＳ Ｐゴシック" charset="0"/>
              </a:rPr>
              <a:t>Importance of the space – capturing the capital of the enemy will almost certainly end the war.  The Army of Northern Virginia and The Army of the Potomac were constantly trying to move around one another to capture the opposing army’s capital.  Both armies had to be on the offense and defense.</a:t>
            </a:r>
          </a:p>
          <a:p>
            <a:endParaRPr lang="en-US" smtClean="0">
              <a:ea typeface="ＭＳ Ｐゴシック" charset="0"/>
              <a:cs typeface="ＭＳ Ｐゴシック" charset="0"/>
            </a:endParaRPr>
          </a:p>
          <a:p>
            <a:r>
              <a:rPr lang="en-US" smtClean="0">
                <a:ea typeface="ＭＳ Ｐゴシック" charset="0"/>
                <a:cs typeface="ＭＳ Ｐゴシック" charset="0"/>
              </a:rPr>
              <a:t>Topography – geographically a certain location will offer more for a battle such as a river, high ground, natural barrier or covering.</a:t>
            </a:r>
          </a:p>
          <a:p>
            <a:endParaRPr lang="en-US" smtClean="0">
              <a:ea typeface="ＭＳ Ｐゴシック" charset="0"/>
              <a:cs typeface="ＭＳ Ｐゴシック" charset="0"/>
            </a:endParaRPr>
          </a:p>
          <a:p>
            <a:r>
              <a:rPr lang="en-US" smtClean="0">
                <a:ea typeface="ＭＳ Ｐゴシック" charset="0"/>
                <a:cs typeface="ＭＳ Ｐゴシック" charset="0"/>
              </a:rPr>
              <a:t>Intelligence – reliable information on the location of the enemy was rare and could lead to a battle. </a:t>
            </a:r>
          </a:p>
        </p:txBody>
      </p:sp>
      <p:sp>
        <p:nvSpPr>
          <p:cNvPr id="4" name="Slide Number Placeholder 3"/>
          <p:cNvSpPr>
            <a:spLocks noGrp="1"/>
          </p:cNvSpPr>
          <p:nvPr>
            <p:ph type="sldNum" sz="quarter" idx="5"/>
          </p:nvPr>
        </p:nvSpPr>
        <p:spPr/>
        <p:txBody>
          <a:bodyPr/>
          <a:lstStyle/>
          <a:p>
            <a:pPr>
              <a:defRPr/>
            </a:pPr>
            <a:fld id="{2B4F0828-88D6-4D98-99E9-38677A3DBC8F}" type="slidenum">
              <a:rPr lang="en-US" smtClean="0"/>
              <a:pPr>
                <a:defRPr/>
              </a:pPr>
              <a:t>21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Placeholder 2"/>
          <p:cNvSpPr>
            <a:spLocks noGrp="1" noRot="1" noChangeAspect="1"/>
          </p:cNvSpPr>
          <p:nvPr>
            <p:ph type="sldImg"/>
          </p:nvPr>
        </p:nvSpPr>
        <p:spPr bwMode="auto">
          <a:noFill/>
          <a:ln>
            <a:solidFill>
              <a:srgbClr val="000000"/>
            </a:solidFill>
            <a:miter lim="800000"/>
            <a:headEnd/>
            <a:tailEnd/>
          </a:ln>
        </p:spPr>
      </p:sp>
      <p:sp>
        <p:nvSpPr>
          <p:cNvPr id="2253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charset="0"/>
                <a:cs typeface="ＭＳ Ｐゴシック" charset="0"/>
              </a:rPr>
              <a:t>Enlisting/signing up to fight --the men came from factories and farms, North &amp; South to fight in the Civil War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Placeholder 2"/>
          <p:cNvSpPr>
            <a:spLocks noGrp="1" noRot="1" noChangeAspect="1"/>
          </p:cNvSpPr>
          <p:nvPr>
            <p:ph type="sldImg"/>
          </p:nvPr>
        </p:nvSpPr>
        <p:spPr bwMode="auto">
          <a:noFill/>
          <a:ln>
            <a:solidFill>
              <a:srgbClr val="000000"/>
            </a:solidFill>
            <a:miter lim="800000"/>
            <a:headEnd/>
            <a:tailEnd/>
          </a:ln>
        </p:spPr>
      </p:sp>
      <p:sp>
        <p:nvSpPr>
          <p:cNvPr id="24578" name="Placeholder 3"/>
          <p:cNvSpPr>
            <a:spLocks noGrp="1"/>
          </p:cNvSpPr>
          <p:nvPr>
            <p:ph type="body" idx="1"/>
          </p:nvPr>
        </p:nvSpPr>
        <p:spPr bwMode="auto">
          <a:noFill/>
        </p:spPr>
        <p:txBody>
          <a:bodyPr wrap="square" numCol="1" anchor="t" anchorCtr="0" compatLnSpc="1">
            <a:prstTxWarp prst="textNoShape">
              <a:avLst/>
            </a:prstTxWarp>
          </a:bodyPr>
          <a:lstStyle/>
          <a:p>
            <a:r>
              <a:rPr lang="en-US" b="1" smtClean="0">
                <a:ea typeface="ＭＳ Ｐゴシック" charset="0"/>
                <a:cs typeface="ＭＳ Ｐゴシック" charset="0"/>
              </a:rPr>
              <a:t>Discussion:</a:t>
            </a:r>
          </a:p>
          <a:p>
            <a:r>
              <a:rPr lang="en-US" smtClean="0">
                <a:ea typeface="ＭＳ Ｐゴシック" charset="0"/>
                <a:cs typeface="ＭＳ Ｐゴシック" charset="0"/>
              </a:rPr>
              <a:t>Why do you think the Civil War is sometimes called the “Boys’ War?”</a:t>
            </a:r>
          </a:p>
          <a:p>
            <a:endParaRPr lang="en-US" smtClean="0">
              <a:ea typeface="ＭＳ Ｐゴシック" charset="0"/>
              <a:cs typeface="ＭＳ Ｐゴシック" charset="0"/>
            </a:endParaRPr>
          </a:p>
          <a:p>
            <a:r>
              <a:rPr lang="en-US" smtClean="0">
                <a:ea typeface="ＭＳ Ｐゴシック" charset="0"/>
                <a:cs typeface="ＭＳ Ｐゴシック" charset="0"/>
              </a:rPr>
              <a:t>How many Union Soldiers were under 16?</a:t>
            </a:r>
          </a:p>
          <a:p>
            <a:endParaRPr lang="en-US" smtClean="0">
              <a:ea typeface="ＭＳ Ｐゴシック" charset="0"/>
              <a:cs typeface="ＭＳ Ｐゴシック" charset="0"/>
            </a:endParaRPr>
          </a:p>
          <a:p>
            <a:r>
              <a:rPr lang="en-US" smtClean="0">
                <a:ea typeface="ＭＳ Ｐゴシック" charset="0"/>
                <a:cs typeface="ＭＳ Ｐゴシック" charset="0"/>
              </a:rPr>
              <a:t>How many soldiers were between 16 and 23?</a:t>
            </a:r>
          </a:p>
          <a:p>
            <a:endParaRPr lang="en-US" smtClean="0">
              <a:ea typeface="ＭＳ Ｐゴシック" charset="0"/>
              <a:cs typeface="ＭＳ Ｐゴシック" charset="0"/>
            </a:endParaRPr>
          </a:p>
          <a:p>
            <a:r>
              <a:rPr lang="en-US" smtClean="0">
                <a:ea typeface="ＭＳ Ｐゴシック" charset="0"/>
                <a:cs typeface="ＭＳ Ｐゴシック" charset="0"/>
              </a:rPr>
              <a:t>How many were over 23?</a:t>
            </a:r>
          </a:p>
          <a:p>
            <a:endParaRPr lang="en-US" smtClean="0">
              <a:ea typeface="ＭＳ Ｐゴシック" charset="0"/>
              <a:cs typeface="ＭＳ Ｐゴシック" charset="0"/>
            </a:endParaRPr>
          </a:p>
          <a:p>
            <a:r>
              <a:rPr lang="en-US" smtClean="0">
                <a:ea typeface="ＭＳ Ｐゴシック" charset="0"/>
                <a:cs typeface="ＭＳ Ｐゴシック" charset="0"/>
              </a:rPr>
              <a:t>Do you think most soldiers in the Confederate army would have been older or younger?  Why?</a:t>
            </a:r>
          </a:p>
          <a:p>
            <a:pPr eaLnBrk="1" hangingPunct="1"/>
            <a:endParaRPr lang="en-US" smtClean="0">
              <a:ea typeface="ＭＳ Ｐゴシック" charset="0"/>
              <a:cs typeface="ＭＳ Ｐゴシック" charset="0"/>
            </a:endParaRPr>
          </a:p>
          <a:p>
            <a:pPr eaLnBrk="1" hangingPunct="1"/>
            <a:endParaRPr lang="en-US" smtClean="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charset="0"/>
                <a:cs typeface="ＭＳ Ｐゴシック" charset="0"/>
              </a:rPr>
              <a:t>The average Yank or Reb was white, native-born, farmer, protestant, single, between 18 and 29. He stood about 5 feet 8 inches tall and weighed about 143 pounds. Most soldiers were between the ages of 18 and 39 with an average age of 25.</a:t>
            </a:r>
          </a:p>
          <a:p>
            <a:endParaRPr lang="en-US" smtClean="0">
              <a:ea typeface="ＭＳ Ｐゴシック" charset="0"/>
              <a:cs typeface="ＭＳ Ｐゴシック" charset="0"/>
            </a:endParaRPr>
          </a:p>
          <a:p>
            <a:r>
              <a:rPr lang="en-US" smtClean="0">
                <a:ea typeface="ＭＳ Ｐゴシック" charset="0"/>
                <a:cs typeface="ＭＳ Ｐゴシック" charset="0"/>
              </a:rPr>
              <a:t>Slang – Reb and Yank may be terms that you have not yet discussed with your students.  </a:t>
            </a:r>
          </a:p>
          <a:p>
            <a:endParaRPr lang="en-US" smtClean="0">
              <a:ea typeface="ＭＳ Ｐゴシック" charset="0"/>
              <a:cs typeface="ＭＳ Ｐゴシック" charset="0"/>
            </a:endParaRPr>
          </a:p>
          <a:p>
            <a:r>
              <a:rPr lang="en-US" smtClean="0">
                <a:ea typeface="ＭＳ Ｐゴシック" charset="0"/>
                <a:cs typeface="ＭＳ Ｐゴシック" charset="0"/>
              </a:rPr>
              <a:t>Reb = rebel, confederate, or southern soldier</a:t>
            </a:r>
          </a:p>
          <a:p>
            <a:r>
              <a:rPr lang="en-US" smtClean="0">
                <a:ea typeface="ＭＳ Ｐゴシック" charset="0"/>
                <a:cs typeface="ＭＳ Ｐゴシック" charset="0"/>
              </a:rPr>
              <a:t>Yank = yankee, federal, union, or northern soldier</a:t>
            </a:r>
          </a:p>
          <a:p>
            <a:endParaRPr lang="en-US" smtClean="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a:defRPr/>
            </a:pPr>
            <a:fld id="{9BE1FD15-C51B-4EA9-A272-4F7144F800B3}"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Placeholder 2"/>
          <p:cNvSpPr>
            <a:spLocks noGrp="1" noRot="1" noChangeAspect="1"/>
          </p:cNvSpPr>
          <p:nvPr>
            <p:ph type="sldImg"/>
          </p:nvPr>
        </p:nvSpPr>
        <p:spPr bwMode="auto">
          <a:noFill/>
          <a:ln>
            <a:solidFill>
              <a:srgbClr val="000000"/>
            </a:solidFill>
            <a:miter lim="800000"/>
            <a:headEnd/>
            <a:tailEnd/>
          </a:ln>
        </p:spPr>
      </p:sp>
      <p:sp>
        <p:nvSpPr>
          <p:cNvPr id="28674" name="Placeholder 3"/>
          <p:cNvSpPr>
            <a:spLocks noGrp="1"/>
          </p:cNvSpPr>
          <p:nvPr>
            <p:ph type="body" idx="1"/>
          </p:nvPr>
        </p:nvSpPr>
        <p:spPr bwMode="auto">
          <a:noFill/>
        </p:spPr>
        <p:txBody>
          <a:bodyPr wrap="square" numCol="1" anchor="t" anchorCtr="0" compatLnSpc="1">
            <a:prstTxWarp prst="textNoShape">
              <a:avLst/>
            </a:prstTxWarp>
          </a:bodyPr>
          <a:lstStyle/>
          <a:p>
            <a:pPr defTabSz="930275" eaLnBrk="1" hangingPunct="1"/>
            <a:r>
              <a:rPr lang="en-US" smtClean="0">
                <a:ea typeface="ＭＳ Ｐゴシック" charset="0"/>
                <a:cs typeface="ＭＳ Ｐゴシック" charset="0"/>
              </a:rPr>
              <a:t>Men on both sides were inspired to fight by patriotism, state pride, the chance for adventure, or steady pay. The common Union soldier tended to fight to preserve the Union while the common Confederate soldier tended to fight to defend his home.</a:t>
            </a:r>
          </a:p>
          <a:p>
            <a:pPr defTabSz="930275" eaLnBrk="1" hangingPunct="1"/>
            <a:endParaRPr lang="en-US" smtClean="0">
              <a:ea typeface="ＭＳ Ｐゴシック" charset="0"/>
              <a:cs typeface="ＭＳ Ｐゴシック" charset="0"/>
            </a:endParaRPr>
          </a:p>
          <a:p>
            <a:pPr defTabSz="930275" eaLnBrk="1" hangingPunct="1"/>
            <a:r>
              <a:rPr lang="en-US" b="1" smtClean="0">
                <a:ea typeface="ＭＳ Ｐゴシック" charset="0"/>
                <a:cs typeface="ＭＳ Ｐゴシック" charset="0"/>
              </a:rPr>
              <a:t>Discussion:</a:t>
            </a:r>
          </a:p>
          <a:p>
            <a:pPr defTabSz="930275" eaLnBrk="1" hangingPunct="1"/>
            <a:endParaRPr lang="en-US" smtClean="0">
              <a:ea typeface="ＭＳ Ｐゴシック" charset="0"/>
              <a:cs typeface="ＭＳ Ｐゴシック" charset="0"/>
            </a:endParaRPr>
          </a:p>
          <a:p>
            <a:pPr defTabSz="930275" eaLnBrk="1" hangingPunct="1"/>
            <a:r>
              <a:rPr lang="en-US" smtClean="0">
                <a:ea typeface="ＭＳ Ｐゴシック" charset="0"/>
                <a:cs typeface="ＭＳ Ｐゴシック" charset="0"/>
              </a:rPr>
              <a:t>Why would a Confederate soldier be defending his home and a Union soldier not be? </a:t>
            </a:r>
          </a:p>
          <a:p>
            <a:pPr defTabSz="930275" eaLnBrk="1" hangingPunct="1"/>
            <a:r>
              <a:rPr lang="en-US" smtClean="0">
                <a:ea typeface="ＭＳ Ｐゴシック" charset="0"/>
                <a:cs typeface="ＭＳ Ｐゴシック" charset="0"/>
              </a:rPr>
              <a:t>Answer information - the war was mainly fought in the South. Union troops initially moved South to put down the rebellion. In the North, Maryland, Kentucky, Missouri and Pennsylvania saw major battles.</a:t>
            </a:r>
          </a:p>
          <a:p>
            <a:pPr defTabSz="930275" eaLnBrk="1" hangingPunct="1"/>
            <a:endParaRPr lang="en-US" smtClean="0">
              <a:ea typeface="ＭＳ Ｐゴシック" charset="0"/>
              <a:cs typeface="ＭＳ Ｐゴシック" charset="0"/>
            </a:endParaRPr>
          </a:p>
          <a:p>
            <a:pPr defTabSz="930275" eaLnBrk="1" hangingPunct="1"/>
            <a:r>
              <a:rPr lang="en-US" smtClean="0">
                <a:ea typeface="ＭＳ Ｐゴシック" charset="0"/>
                <a:cs typeface="ＭＳ Ｐゴシック" charset="0"/>
              </a:rPr>
              <a:t>Imagine you are one of the men in this picture, what are you doing right now? How do you feel physically? How do you feel emotionally? Are you away from your family or loved ones? What might you do to pass the time?</a:t>
            </a:r>
          </a:p>
          <a:p>
            <a:pPr defTabSz="930275" eaLnBrk="1" hangingPunct="1"/>
            <a:endParaRPr lang="en-US" smtClean="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Placeholder 2"/>
          <p:cNvSpPr>
            <a:spLocks noGrp="1" noRot="1" noChangeAspect="1"/>
          </p:cNvSpPr>
          <p:nvPr>
            <p:ph type="sldImg"/>
          </p:nvPr>
        </p:nvSpPr>
        <p:spPr bwMode="auto">
          <a:noFill/>
          <a:ln>
            <a:solidFill>
              <a:srgbClr val="000000"/>
            </a:solidFill>
            <a:miter lim="800000"/>
            <a:headEnd/>
            <a:tailEnd/>
          </a:ln>
        </p:spPr>
      </p:sp>
      <p:sp>
        <p:nvSpPr>
          <p:cNvPr id="48130" name="Placeholder 3"/>
          <p:cNvSpPr>
            <a:spLocks noGrp="1"/>
          </p:cNvSpPr>
          <p:nvPr>
            <p:ph type="body" idx="1"/>
          </p:nvPr>
        </p:nvSpPr>
        <p:spPr bwMode="auto"/>
        <p:txBody>
          <a:bodyPr wrap="square" numCol="1" anchor="t" anchorCtr="0" compatLnSpc="1">
            <a:prstTxWarp prst="textNoShape">
              <a:avLst/>
            </a:prstTxWarp>
          </a:bodyPr>
          <a:lstStyle/>
          <a:p>
            <a:pPr marL="232943" indent="-232943" eaLnBrk="1" hangingPunct="1">
              <a:buFontTx/>
              <a:buAutoNum type="arabicPeriod"/>
              <a:defRPr/>
            </a:pPr>
            <a:r>
              <a:rPr lang="en-US" dirty="0" smtClean="0"/>
              <a:t>Canteen</a:t>
            </a:r>
          </a:p>
          <a:p>
            <a:pPr marL="232943" indent="-232943" eaLnBrk="1" hangingPunct="1">
              <a:buFontTx/>
              <a:buAutoNum type="arabicPeriod"/>
              <a:defRPr/>
            </a:pPr>
            <a:r>
              <a:rPr lang="en-US" dirty="0" smtClean="0"/>
              <a:t>Pan</a:t>
            </a:r>
          </a:p>
          <a:p>
            <a:pPr marL="232943" indent="-232943" eaLnBrk="1" hangingPunct="1">
              <a:buFontTx/>
              <a:buAutoNum type="arabicPeriod"/>
              <a:defRPr/>
            </a:pPr>
            <a:r>
              <a:rPr lang="en-US" dirty="0" smtClean="0"/>
              <a:t>Cartridge box (Union)</a:t>
            </a:r>
          </a:p>
          <a:p>
            <a:pPr marL="232943" indent="-232943" eaLnBrk="1" hangingPunct="1">
              <a:buFontTx/>
              <a:buAutoNum type="arabicPeriod"/>
              <a:defRPr/>
            </a:pPr>
            <a:r>
              <a:rPr lang="en-US" dirty="0" smtClean="0"/>
              <a:t>Tooth brush</a:t>
            </a:r>
          </a:p>
          <a:p>
            <a:pPr marL="232943" indent="-232943" eaLnBrk="1" hangingPunct="1">
              <a:buFontTx/>
              <a:buAutoNum type="arabicPeriod"/>
              <a:defRPr/>
            </a:pPr>
            <a:r>
              <a:rPr lang="en-US" dirty="0" smtClean="0"/>
              <a:t>Razor</a:t>
            </a:r>
          </a:p>
          <a:p>
            <a:pPr marL="232943" indent="-232943" eaLnBrk="1" hangingPunct="1">
              <a:buFontTx/>
              <a:buAutoNum type="arabicPeriod"/>
              <a:defRPr/>
            </a:pPr>
            <a:r>
              <a:rPr lang="en-US" dirty="0" smtClean="0"/>
              <a:t>Soap</a:t>
            </a:r>
          </a:p>
          <a:p>
            <a:pPr marL="232943" indent="-232943" eaLnBrk="1" hangingPunct="1">
              <a:buFontTx/>
              <a:buAutoNum type="arabicPeriod"/>
              <a:defRPr/>
            </a:pPr>
            <a:r>
              <a:rPr lang="en-US" dirty="0" smtClean="0"/>
              <a:t>Blanket</a:t>
            </a:r>
          </a:p>
          <a:p>
            <a:pPr marL="232943" indent="-232943" eaLnBrk="1" hangingPunct="1">
              <a:buFontTx/>
              <a:buAutoNum type="arabicPeriod"/>
              <a:defRPr/>
            </a:pPr>
            <a:r>
              <a:rPr lang="en-US" dirty="0" smtClean="0"/>
              <a:t>Silver wear</a:t>
            </a:r>
          </a:p>
          <a:p>
            <a:pPr marL="232943" indent="-232943" eaLnBrk="1" hangingPunct="1">
              <a:buFontTx/>
              <a:buAutoNum type="arabicPeriod"/>
              <a:defRPr/>
            </a:pPr>
            <a:r>
              <a:rPr lang="en-US" dirty="0" smtClean="0"/>
              <a:t>Plate</a:t>
            </a:r>
          </a:p>
          <a:p>
            <a:pPr marL="232943" indent="-232943" eaLnBrk="1" hangingPunct="1">
              <a:buFontTx/>
              <a:buAutoNum type="arabicPeriod"/>
              <a:defRPr/>
            </a:pPr>
            <a:r>
              <a:rPr lang="en-US" dirty="0" smtClean="0"/>
              <a:t>Comb</a:t>
            </a:r>
          </a:p>
          <a:p>
            <a:pPr marL="232943" indent="-232943" eaLnBrk="1" hangingPunct="1">
              <a:buFontTx/>
              <a:buAutoNum type="arabicPeriod"/>
              <a:defRPr/>
            </a:pPr>
            <a:r>
              <a:rPr lang="en-US" dirty="0" smtClean="0"/>
              <a:t>Musket</a:t>
            </a:r>
          </a:p>
          <a:p>
            <a:pPr marL="232943" indent="-232943" eaLnBrk="1" hangingPunct="1">
              <a:buFontTx/>
              <a:buAutoNum type="arabicPeriod"/>
              <a:defRPr/>
            </a:pPr>
            <a:r>
              <a:rPr lang="en-US" dirty="0" smtClean="0"/>
              <a:t>Money (Confederate)</a:t>
            </a:r>
          </a:p>
          <a:p>
            <a:pPr marL="232943" indent="-232943" eaLnBrk="1" hangingPunct="1">
              <a:buFontTx/>
              <a:buAutoNum type="arabicPeriod"/>
              <a:defRPr/>
            </a:pPr>
            <a:r>
              <a:rPr lang="en-US" dirty="0" smtClean="0"/>
              <a:t>Photographs</a:t>
            </a:r>
          </a:p>
          <a:p>
            <a:pPr marL="232943" indent="-232943" eaLnBrk="1" hangingPunct="1">
              <a:buFontTx/>
              <a:buAutoNum type="arabicPeriod"/>
              <a:defRPr/>
            </a:pPr>
            <a:r>
              <a:rPr lang="en-US" dirty="0" smtClean="0"/>
              <a:t>Bible</a:t>
            </a:r>
          </a:p>
          <a:p>
            <a:pPr marL="232943" indent="-232943" eaLnBrk="1" hangingPunct="1">
              <a:buFontTx/>
              <a:buAutoNum type="arabicPeriod"/>
              <a:defRPr/>
            </a:pPr>
            <a:r>
              <a:rPr lang="en-US" dirty="0" smtClean="0"/>
              <a:t>Stamps (Confederate, Jefferson Davis prints)</a:t>
            </a:r>
          </a:p>
          <a:p>
            <a:pPr marL="232943" indent="-232943" eaLnBrk="1" hangingPunct="1">
              <a:buFontTx/>
              <a:buAutoNum type="arabicPeriod"/>
              <a:defRPr/>
            </a:pPr>
            <a:r>
              <a:rPr lang="en-US" dirty="0" smtClean="0"/>
              <a:t>Haversack (Union)</a:t>
            </a:r>
          </a:p>
          <a:p>
            <a:pPr eaLnBrk="1" hangingPunct="1">
              <a:defRPr/>
            </a:pPr>
            <a:endParaRPr lang="en-US" dirty="0" smtClean="0"/>
          </a:p>
          <a:p>
            <a:pPr marL="232943" indent="-232943" eaLnBrk="1" hangingPunct="1">
              <a:buFontTx/>
              <a:buAutoNum type="arabicPeriod"/>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charset="0"/>
                <a:cs typeface="ＭＳ Ｐゴシック" charset="0"/>
              </a:rPr>
              <a:t>On the left - Confederate:</a:t>
            </a:r>
          </a:p>
          <a:p>
            <a:r>
              <a:rPr lang="en-US" smtClean="0">
                <a:ea typeface="ＭＳ Ｐゴシック" charset="0"/>
                <a:cs typeface="ＭＳ Ｐゴシック" charset="0"/>
              </a:rPr>
              <a:t>Slouch hat</a:t>
            </a:r>
          </a:p>
          <a:p>
            <a:r>
              <a:rPr lang="en-US" smtClean="0">
                <a:ea typeface="ＭＳ Ｐゴシック" charset="0"/>
                <a:cs typeface="ＭＳ Ｐゴシック" charset="0"/>
              </a:rPr>
              <a:t>Shell Jacket</a:t>
            </a:r>
          </a:p>
          <a:p>
            <a:r>
              <a:rPr lang="en-US" smtClean="0">
                <a:ea typeface="ＭＳ Ｐゴシック" charset="0"/>
                <a:cs typeface="ＭＳ Ｐゴシック" charset="0"/>
              </a:rPr>
              <a:t>Pants</a:t>
            </a:r>
          </a:p>
          <a:p>
            <a:r>
              <a:rPr lang="en-US" smtClean="0">
                <a:ea typeface="ＭＳ Ｐゴシック" charset="0"/>
                <a:cs typeface="ＭＳ Ｐゴシック" charset="0"/>
              </a:rPr>
              <a:t>Brogans (shoes)</a:t>
            </a:r>
          </a:p>
          <a:p>
            <a:endParaRPr lang="en-US" smtClean="0">
              <a:ea typeface="ＭＳ Ｐゴシック" charset="0"/>
              <a:cs typeface="ＭＳ Ｐゴシック" charset="0"/>
            </a:endParaRPr>
          </a:p>
          <a:p>
            <a:r>
              <a:rPr lang="en-US" smtClean="0">
                <a:ea typeface="ＭＳ Ｐゴシック" charset="0"/>
                <a:cs typeface="ＭＳ Ｐゴシック" charset="0"/>
              </a:rPr>
              <a:t>On the right - Union:</a:t>
            </a:r>
          </a:p>
          <a:p>
            <a:r>
              <a:rPr lang="en-US" smtClean="0">
                <a:ea typeface="ＭＳ Ｐゴシック" charset="0"/>
                <a:cs typeface="ＭＳ Ｐゴシック" charset="0"/>
              </a:rPr>
              <a:t>kepi</a:t>
            </a:r>
          </a:p>
          <a:p>
            <a:r>
              <a:rPr lang="en-US" smtClean="0">
                <a:ea typeface="ＭＳ Ｐゴシック" charset="0"/>
                <a:cs typeface="ＭＳ Ｐゴシック" charset="0"/>
              </a:rPr>
              <a:t>Sack Coat</a:t>
            </a:r>
          </a:p>
          <a:p>
            <a:r>
              <a:rPr lang="en-US" smtClean="0">
                <a:ea typeface="ＭＳ Ｐゴシック" charset="0"/>
                <a:cs typeface="ＭＳ Ｐゴシック" charset="0"/>
              </a:rPr>
              <a:t>Pants</a:t>
            </a:r>
          </a:p>
          <a:p>
            <a:r>
              <a:rPr lang="en-US" smtClean="0">
                <a:ea typeface="ＭＳ Ｐゴシック" charset="0"/>
                <a:cs typeface="ＭＳ Ｐゴシック" charset="0"/>
              </a:rPr>
              <a:t>Brogans (shoes)</a:t>
            </a:r>
          </a:p>
        </p:txBody>
      </p:sp>
      <p:sp>
        <p:nvSpPr>
          <p:cNvPr id="4" name="Slide Number Placeholder 3"/>
          <p:cNvSpPr>
            <a:spLocks noGrp="1"/>
          </p:cNvSpPr>
          <p:nvPr>
            <p:ph type="sldNum" sz="quarter" idx="5"/>
          </p:nvPr>
        </p:nvSpPr>
        <p:spPr/>
        <p:txBody>
          <a:bodyPr/>
          <a:lstStyle/>
          <a:p>
            <a:pPr>
              <a:defRPr/>
            </a:pPr>
            <a:fld id="{B6D92549-97C9-4745-B32E-8B4021B8673C}"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DCD673-6236-4CA0-8336-73FC1382798E}" type="slidenum">
              <a:rPr lang="en-US">
                <a:ea typeface="ＭＳ Ｐゴシック" pitchFamily="-123" charset="-128"/>
                <a:cs typeface="ＭＳ Ｐゴシック" pitchFamily="-123" charset="-128"/>
              </a:rPr>
              <a:pPr fontAlgn="base">
                <a:spcBef>
                  <a:spcPct val="0"/>
                </a:spcBef>
                <a:spcAft>
                  <a:spcPct val="0"/>
                </a:spcAft>
                <a:defRPr/>
              </a:pPr>
              <a:t>9</a:t>
            </a:fld>
            <a:endParaRPr lang="en-US">
              <a:ea typeface="ＭＳ Ｐゴシック" pitchFamily="-123" charset="-128"/>
              <a:cs typeface="ＭＳ Ｐゴシック" pitchFamily="-123" charset="-128"/>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xfrm>
            <a:off x="701675" y="4416425"/>
            <a:ext cx="5607050" cy="4373563"/>
          </a:xfrm>
          <a:noFill/>
        </p:spPr>
        <p:txBody>
          <a:bodyPr wrap="square" numCol="1" anchor="t" anchorCtr="0" compatLnSpc="1">
            <a:prstTxWarp prst="textNoShape">
              <a:avLst/>
            </a:prstTxWarp>
          </a:bodyPr>
          <a:lstStyle/>
          <a:p>
            <a:pPr eaLnBrk="1" hangingPunct="1">
              <a:lnSpc>
                <a:spcPct val="80000"/>
              </a:lnSpc>
              <a:spcBef>
                <a:spcPct val="0"/>
              </a:spcBef>
            </a:pPr>
            <a:r>
              <a:rPr lang="en-US" b="1" smtClean="0">
                <a:ea typeface="ＭＳ Ｐゴシック" charset="0"/>
                <a:cs typeface="ＭＳ Ｐゴシック" charset="0"/>
              </a:rPr>
              <a:t>Discussion:</a:t>
            </a:r>
          </a:p>
          <a:p>
            <a:pPr eaLnBrk="1" hangingPunct="1">
              <a:lnSpc>
                <a:spcPct val="80000"/>
              </a:lnSpc>
              <a:spcBef>
                <a:spcPct val="0"/>
              </a:spcBef>
            </a:pPr>
            <a:r>
              <a:rPr lang="en-US" smtClean="0">
                <a:ea typeface="ＭＳ Ｐゴシック" charset="0"/>
                <a:cs typeface="ＭＳ Ｐゴシック" charset="0"/>
              </a:rPr>
              <a:t>How do you think this tasted?</a:t>
            </a:r>
          </a:p>
          <a:p>
            <a:pPr eaLnBrk="1" hangingPunct="1">
              <a:lnSpc>
                <a:spcPct val="80000"/>
              </a:lnSpc>
              <a:spcBef>
                <a:spcPct val="0"/>
              </a:spcBef>
            </a:pPr>
            <a:endParaRPr lang="en-US" smtClean="0">
              <a:ea typeface="ＭＳ Ｐゴシック" charset="0"/>
              <a:cs typeface="ＭＳ Ｐゴシック" charset="0"/>
            </a:endParaRPr>
          </a:p>
          <a:p>
            <a:pPr eaLnBrk="1" hangingPunct="1">
              <a:lnSpc>
                <a:spcPct val="80000"/>
              </a:lnSpc>
              <a:spcBef>
                <a:spcPct val="0"/>
              </a:spcBef>
            </a:pPr>
            <a:r>
              <a:rPr lang="en-US" smtClean="0">
                <a:ea typeface="ＭＳ Ｐゴシック" charset="0"/>
                <a:cs typeface="ＭＳ Ｐゴシック" charset="0"/>
              </a:rPr>
              <a:t>Do you think there was always enough food?</a:t>
            </a:r>
          </a:p>
          <a:p>
            <a:pPr eaLnBrk="1" hangingPunct="1">
              <a:lnSpc>
                <a:spcPct val="80000"/>
              </a:lnSpc>
              <a:spcBef>
                <a:spcPct val="0"/>
              </a:spcBef>
            </a:pPr>
            <a:endParaRPr lang="en-US" sz="1000" smtClean="0">
              <a:ea typeface="ＭＳ Ｐゴシック" charset="0"/>
              <a:cs typeface="ＭＳ Ｐゴシック" charset="0"/>
            </a:endParaRPr>
          </a:p>
          <a:p>
            <a:pPr eaLnBrk="1" hangingPunct="1">
              <a:lnSpc>
                <a:spcPct val="80000"/>
              </a:lnSpc>
              <a:spcBef>
                <a:spcPct val="0"/>
              </a:spcBef>
            </a:pPr>
            <a:endParaRPr lang="en-US" sz="1000" smtClean="0">
              <a:ea typeface="ＭＳ Ｐゴシック" charset="0"/>
              <a:cs typeface="ＭＳ Ｐゴシック" charset="0"/>
            </a:endParaRPr>
          </a:p>
          <a:p>
            <a:pPr eaLnBrk="1" hangingPunct="1">
              <a:lnSpc>
                <a:spcPct val="80000"/>
              </a:lnSpc>
              <a:spcBef>
                <a:spcPct val="0"/>
              </a:spcBef>
            </a:pPr>
            <a:endParaRPr lang="en-US" sz="1000" smtClean="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C9DC1705-CA7D-4491-B740-0F2A182003F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2785AC0E-7E36-427C-B91F-4C0115682E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C3BACADB-A74A-4627-95C8-DB4127E4815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3124200" y="6245225"/>
            <a:ext cx="2895600" cy="476250"/>
          </a:xfrm>
          <a:prstGeom prst="rect">
            <a:avLst/>
          </a:prstGeom>
        </p:spPr>
        <p:txBody>
          <a:bodyPr/>
          <a:lstStyle>
            <a:lvl1pPr>
              <a:defRPr>
                <a:latin typeface="Arial" pitchFamily="-123" charset="0"/>
                <a:ea typeface="ＭＳ Ｐゴシック" pitchFamily="-123" charset="-128"/>
                <a:cs typeface="ＭＳ Ｐゴシック" pitchFamily="-123" charset="-128"/>
              </a:defRPr>
            </a:lvl1pPr>
          </a:lstStyle>
          <a:p>
            <a:pPr>
              <a:defRPr/>
            </a:pPr>
            <a:endParaRPr lang="en-US"/>
          </a:p>
        </p:txBody>
      </p:sp>
      <p:sp>
        <p:nvSpPr>
          <p:cNvPr id="8" name="Slide Number Placeholder 7"/>
          <p:cNvSpPr>
            <a:spLocks noGrp="1"/>
          </p:cNvSpPr>
          <p:nvPr>
            <p:ph type="sldNum" sz="quarter" idx="11"/>
          </p:nvPr>
        </p:nvSpPr>
        <p:spPr>
          <a:xfrm>
            <a:off x="6553200" y="6245225"/>
            <a:ext cx="2133600" cy="476250"/>
          </a:xfrm>
        </p:spPr>
        <p:txBody>
          <a:bodyPr/>
          <a:lstStyle>
            <a:lvl1pPr>
              <a:defRPr/>
            </a:lvl1pPr>
          </a:lstStyle>
          <a:p>
            <a:pPr>
              <a:defRPr/>
            </a:pPr>
            <a:fld id="{0E849C22-4982-4F55-927E-979CA4D1D478}" type="slidenum">
              <a:rPr lang="en-US"/>
              <a:pPr>
                <a:defRPr/>
              </a:pPr>
              <a:t>‹#›</a:t>
            </a:fld>
            <a:endParaRPr lang="en-US"/>
          </a:p>
        </p:txBody>
      </p:sp>
      <p:sp>
        <p:nvSpPr>
          <p:cNvPr id="9" name="Date Placeholder 8"/>
          <p:cNvSpPr>
            <a:spLocks noGrp="1"/>
          </p:cNvSpPr>
          <p:nvPr>
            <p:ph type="dt" sz="half" idx="12"/>
          </p:nvPr>
        </p:nvSpPr>
        <p:spPr>
          <a:xfrm>
            <a:off x="0" y="0"/>
            <a:ext cx="2133600" cy="307975"/>
          </a:xfrm>
          <a:prstGeom prst="rect">
            <a:avLst/>
          </a:prstGeom>
        </p:spPr>
        <p:txBody>
          <a:bodyPr/>
          <a:lstStyle>
            <a:lvl1pPr>
              <a:defRPr>
                <a:latin typeface="Arial" pitchFamily="-123" charset="0"/>
                <a:ea typeface="ＭＳ Ｐゴシック" pitchFamily="-123" charset="-128"/>
                <a:cs typeface="ＭＳ Ｐゴシック" pitchFamily="-123" charset="-128"/>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24200" y="6245225"/>
            <a:ext cx="2895600" cy="476250"/>
          </a:xfrm>
          <a:prstGeom prst="rect">
            <a:avLst/>
          </a:prstGeom>
        </p:spPr>
        <p:txBody>
          <a:bodyPr/>
          <a:lstStyle>
            <a:lvl1pPr>
              <a:defRPr>
                <a:latin typeface="Arial" pitchFamily="-123" charset="0"/>
                <a:ea typeface="ＭＳ Ｐゴシック" pitchFamily="-123" charset="-128"/>
                <a:cs typeface="ＭＳ Ｐゴシック" pitchFamily="-123" charset="-128"/>
              </a:defRPr>
            </a:lvl1pPr>
          </a:lstStyle>
          <a:p>
            <a:pPr>
              <a:defRPr/>
            </a:pPr>
            <a:endParaRPr lang="en-US"/>
          </a:p>
        </p:txBody>
      </p:sp>
      <p:sp>
        <p:nvSpPr>
          <p:cNvPr id="7" name="Slide Number Placeholder 6"/>
          <p:cNvSpPr>
            <a:spLocks noGrp="1"/>
          </p:cNvSpPr>
          <p:nvPr>
            <p:ph type="sldNum" sz="quarter" idx="11"/>
          </p:nvPr>
        </p:nvSpPr>
        <p:spPr>
          <a:xfrm>
            <a:off x="6553200" y="6245225"/>
            <a:ext cx="2133600" cy="476250"/>
          </a:xfrm>
        </p:spPr>
        <p:txBody>
          <a:bodyPr/>
          <a:lstStyle>
            <a:lvl1pPr>
              <a:defRPr/>
            </a:lvl1pPr>
          </a:lstStyle>
          <a:p>
            <a:pPr>
              <a:defRPr/>
            </a:pPr>
            <a:fld id="{B438DD8A-ECC0-4A6C-B53A-D0F09D98D812}" type="slidenum">
              <a:rPr lang="en-US"/>
              <a:pPr>
                <a:defRPr/>
              </a:pPr>
              <a:t>‹#›</a:t>
            </a:fld>
            <a:endParaRPr lang="en-US"/>
          </a:p>
        </p:txBody>
      </p:sp>
      <p:sp>
        <p:nvSpPr>
          <p:cNvPr id="8" name="Date Placeholder 7"/>
          <p:cNvSpPr>
            <a:spLocks noGrp="1"/>
          </p:cNvSpPr>
          <p:nvPr>
            <p:ph type="dt" sz="half" idx="12"/>
          </p:nvPr>
        </p:nvSpPr>
        <p:spPr>
          <a:xfrm>
            <a:off x="0" y="0"/>
            <a:ext cx="2133600" cy="307975"/>
          </a:xfrm>
          <a:prstGeom prst="rect">
            <a:avLst/>
          </a:prstGeom>
        </p:spPr>
        <p:txBody>
          <a:bodyPr/>
          <a:lstStyle>
            <a:lvl1pPr>
              <a:defRPr>
                <a:latin typeface="Arial" pitchFamily="-123" charset="0"/>
                <a:ea typeface="ＭＳ Ｐゴシック" pitchFamily="-123" charset="-128"/>
                <a:cs typeface="ＭＳ Ｐゴシック" pitchFamily="-123" charset="-128"/>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7573DE0F-BCBE-4240-B053-1C007B2D016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551CFC8A-921D-42E5-A3EC-1C168DBB31D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67ECF714-AE34-4A47-A3DE-DBEB1F9D74F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0FEF0DA4-E114-498E-BF43-561883232A2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399CAC3F-FAE0-4C93-B0A6-6A4E2182C0B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4E8D59A8-D8D7-46E3-98D3-450DC45BA45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A107FD97-0EFC-4A5B-9283-024EB307BC7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3DD4790-4909-40CE-B9A6-59026F08429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pitchFamily="-123" charset="-128"/>
                <a:cs typeface="ＭＳ Ｐゴシック" pitchFamily="-123" charset="-128"/>
              </a:defRPr>
            </a:lvl1pPr>
          </a:lstStyle>
          <a:p>
            <a:pPr>
              <a:defRPr/>
            </a:pPr>
            <a:fld id="{D21DCEE8-D79B-444C-A990-830073D036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 id="2147483708" r:id="rId12"/>
    <p:sldLayoutId id="2147483709" r:id="rId13"/>
  </p:sldLayoutIdLst>
  <p:txStyles>
    <p:titleStyle>
      <a:lvl1pPr algn="ctr" defTabSz="457200" rtl="0" eaLnBrk="0" fontAlgn="base" hangingPunct="0">
        <a:spcBef>
          <a:spcPct val="0"/>
        </a:spcBef>
        <a:spcAft>
          <a:spcPct val="0"/>
        </a:spcAft>
        <a:defRPr sz="4400" kern="1200">
          <a:solidFill>
            <a:srgbClr val="225790"/>
          </a:solidFill>
          <a:latin typeface="Georgia"/>
          <a:ea typeface="ＭＳ Ｐゴシック" charset="-128"/>
          <a:cs typeface="ＭＳ Ｐゴシック" charset="0"/>
        </a:defRPr>
      </a:lvl1pPr>
      <a:lvl2pPr algn="ctr" defTabSz="457200" rtl="0" eaLnBrk="0" fontAlgn="base" hangingPunct="0">
        <a:spcBef>
          <a:spcPct val="0"/>
        </a:spcBef>
        <a:spcAft>
          <a:spcPct val="0"/>
        </a:spcAft>
        <a:defRPr sz="4400">
          <a:solidFill>
            <a:srgbClr val="225790"/>
          </a:solidFill>
          <a:latin typeface="Georgia" charset="0"/>
          <a:ea typeface="ＭＳ Ｐゴシック" charset="-128"/>
          <a:cs typeface="ＭＳ Ｐゴシック" charset="0"/>
        </a:defRPr>
      </a:lvl2pPr>
      <a:lvl3pPr algn="ctr" defTabSz="457200" rtl="0" eaLnBrk="0" fontAlgn="base" hangingPunct="0">
        <a:spcBef>
          <a:spcPct val="0"/>
        </a:spcBef>
        <a:spcAft>
          <a:spcPct val="0"/>
        </a:spcAft>
        <a:defRPr sz="4400">
          <a:solidFill>
            <a:srgbClr val="225790"/>
          </a:solidFill>
          <a:latin typeface="Georgia" charset="0"/>
          <a:ea typeface="ＭＳ Ｐゴシック" charset="-128"/>
          <a:cs typeface="ＭＳ Ｐゴシック" charset="0"/>
        </a:defRPr>
      </a:lvl3pPr>
      <a:lvl4pPr algn="ctr" defTabSz="457200" rtl="0" eaLnBrk="0" fontAlgn="base" hangingPunct="0">
        <a:spcBef>
          <a:spcPct val="0"/>
        </a:spcBef>
        <a:spcAft>
          <a:spcPct val="0"/>
        </a:spcAft>
        <a:defRPr sz="4400">
          <a:solidFill>
            <a:srgbClr val="225790"/>
          </a:solidFill>
          <a:latin typeface="Georgia" charset="0"/>
          <a:ea typeface="ＭＳ Ｐゴシック" charset="-128"/>
          <a:cs typeface="ＭＳ Ｐゴシック" charset="0"/>
        </a:defRPr>
      </a:lvl4pPr>
      <a:lvl5pPr algn="ctr" defTabSz="457200" rtl="0" eaLnBrk="0" fontAlgn="base" hangingPunct="0">
        <a:spcBef>
          <a:spcPct val="0"/>
        </a:spcBef>
        <a:spcAft>
          <a:spcPct val="0"/>
        </a:spcAft>
        <a:defRPr sz="4400">
          <a:solidFill>
            <a:srgbClr val="225790"/>
          </a:solidFill>
          <a:latin typeface="Georgia" charset="0"/>
          <a:ea typeface="ＭＳ Ｐゴシック" charset="-128"/>
          <a:cs typeface="ＭＳ Ｐゴシック" charset="0"/>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0" fontAlgn="base" hangingPunct="0">
        <a:spcBef>
          <a:spcPct val="20000"/>
        </a:spcBef>
        <a:spcAft>
          <a:spcPct val="0"/>
        </a:spcAft>
        <a:buFont typeface="Arial" pitchFamily="-72" charset="0"/>
        <a:buChar char="•"/>
        <a:defRPr sz="3200" kern="1200">
          <a:solidFill>
            <a:schemeClr val="tx1"/>
          </a:solidFill>
          <a:latin typeface="Georgia"/>
          <a:ea typeface="ＭＳ Ｐゴシック" charset="-128"/>
          <a:cs typeface="ＭＳ Ｐゴシック" charset="0"/>
        </a:defRPr>
      </a:lvl1pPr>
      <a:lvl2pPr marL="742950" indent="-285750" algn="l" defTabSz="457200" rtl="0" eaLnBrk="0" fontAlgn="base" hangingPunct="0">
        <a:spcBef>
          <a:spcPct val="20000"/>
        </a:spcBef>
        <a:spcAft>
          <a:spcPct val="0"/>
        </a:spcAft>
        <a:buFont typeface="Arial" pitchFamily="-72" charset="0"/>
        <a:buChar char="–"/>
        <a:defRPr sz="2800" kern="1200">
          <a:solidFill>
            <a:srgbClr val="225790"/>
          </a:solidFill>
          <a:latin typeface="+mn-lt"/>
          <a:ea typeface="Arial" charset="0"/>
          <a:cs typeface="Arial"/>
        </a:defRPr>
      </a:lvl2pPr>
      <a:lvl3pPr marL="1143000" indent="-228600" algn="l" defTabSz="457200" rtl="0" eaLnBrk="0" fontAlgn="base" hangingPunct="0">
        <a:spcBef>
          <a:spcPct val="20000"/>
        </a:spcBef>
        <a:spcAft>
          <a:spcPct val="0"/>
        </a:spcAft>
        <a:buFont typeface="Arial" pitchFamily="-72" charset="0"/>
        <a:buChar char="•"/>
        <a:defRPr sz="2400" kern="1200">
          <a:solidFill>
            <a:schemeClr val="tx1"/>
          </a:solidFill>
          <a:latin typeface="Georgia"/>
          <a:ea typeface="Georgia" charset="0"/>
          <a:cs typeface="Georgia"/>
        </a:defRPr>
      </a:lvl3pPr>
      <a:lvl4pPr marL="1600200" indent="-228600" algn="l" defTabSz="457200" rtl="0" eaLnBrk="0" fontAlgn="base" hangingPunct="0">
        <a:spcBef>
          <a:spcPct val="20000"/>
        </a:spcBef>
        <a:spcAft>
          <a:spcPct val="0"/>
        </a:spcAft>
        <a:buFont typeface="Arial" pitchFamily="-72" charset="0"/>
        <a:buChar char="–"/>
        <a:defRPr sz="2000" kern="1200">
          <a:solidFill>
            <a:srgbClr val="225790"/>
          </a:solidFill>
          <a:latin typeface="+mn-lt"/>
          <a:ea typeface="Arial" charset="0"/>
          <a:cs typeface="Arial"/>
        </a:defRPr>
      </a:lvl4pPr>
      <a:lvl5pPr marL="2057400" indent="-228600" algn="l" defTabSz="457200" rtl="0" eaLnBrk="0" fontAlgn="base" hangingPunct="0">
        <a:spcBef>
          <a:spcPct val="20000"/>
        </a:spcBef>
        <a:spcAft>
          <a:spcPct val="0"/>
        </a:spcAft>
        <a:buFont typeface="Arial" pitchFamily="-72"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Title 3"/>
          <p:cNvSpPr>
            <a:spLocks noGrp="1"/>
          </p:cNvSpPr>
          <p:nvPr>
            <p:ph type="ctrTitle"/>
          </p:nvPr>
        </p:nvSpPr>
        <p:spPr>
          <a:xfrm>
            <a:off x="685800" y="692150"/>
            <a:ext cx="7772400" cy="1470025"/>
          </a:xfrm>
        </p:spPr>
        <p:txBody>
          <a:bodyPr/>
          <a:lstStyle/>
          <a:p>
            <a:pPr eaLnBrk="1" hangingPunct="1"/>
            <a:r>
              <a:rPr lang="en-US" smtClean="0">
                <a:solidFill>
                  <a:schemeClr val="bg1"/>
                </a:solidFill>
                <a:latin typeface="Georgia" pitchFamily="-72" charset="0"/>
                <a:ea typeface="ＭＳ Ｐゴシック" charset="0"/>
              </a:rPr>
              <a:t>Life at War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9"/>
          <p:cNvSpPr>
            <a:spLocks noGrp="1" noChangeArrowheads="1"/>
          </p:cNvSpPr>
          <p:nvPr>
            <p:ph type="title"/>
          </p:nvPr>
        </p:nvSpPr>
        <p:spPr/>
        <p:txBody>
          <a:bodyPr>
            <a:normAutofit/>
          </a:bodyPr>
          <a:lstStyle/>
          <a:p>
            <a:pPr eaLnBrk="1" hangingPunct="1"/>
            <a:r>
              <a:rPr lang="en-US" sz="4000" smtClean="0">
                <a:solidFill>
                  <a:schemeClr val="bg1"/>
                </a:solidFill>
                <a:latin typeface="Georgia" pitchFamily="-72" charset="0"/>
                <a:ea typeface="ＭＳ Ｐゴシック" charset="0"/>
              </a:rPr>
              <a:t>Where They Slept</a:t>
            </a:r>
            <a:endParaRPr lang="en-US" sz="4000" smtClean="0">
              <a:solidFill>
                <a:srgbClr val="5F5F5F"/>
              </a:solidFill>
              <a:latin typeface="Georgia" pitchFamily="-72" charset="0"/>
              <a:ea typeface="ＭＳ Ｐゴシック" charset="0"/>
            </a:endParaRPr>
          </a:p>
        </p:txBody>
      </p:sp>
      <p:pic>
        <p:nvPicPr>
          <p:cNvPr id="35842" name="Content Placeholder 5"/>
          <p:cNvPicPr>
            <a:picLocks noGrp="1" noChangeAspect="1"/>
          </p:cNvPicPr>
          <p:nvPr>
            <p:ph idx="1"/>
          </p:nvPr>
        </p:nvPicPr>
        <p:blipFill>
          <a:blip r:embed="rId3"/>
          <a:srcRect/>
          <a:stretch>
            <a:fillRect/>
          </a:stretch>
        </p:blipFill>
        <p:spPr>
          <a:xfrm>
            <a:off x="1147763" y="1600200"/>
            <a:ext cx="6848475" cy="420528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660400"/>
            <a:ext cx="8229600" cy="773113"/>
          </a:xfrm>
        </p:spPr>
        <p:txBody>
          <a:bodyPr/>
          <a:lstStyle/>
          <a:p>
            <a:pPr eaLnBrk="1" hangingPunct="1"/>
            <a:r>
              <a:rPr lang="en-US" sz="4000" smtClean="0">
                <a:solidFill>
                  <a:schemeClr val="bg1"/>
                </a:solidFill>
                <a:latin typeface="Georgia" pitchFamily="-72" charset="0"/>
                <a:ea typeface="ＭＳ Ｐゴシック" charset="0"/>
              </a:rPr>
              <a:t>How They Communicated</a:t>
            </a:r>
            <a:endParaRPr lang="en-US" sz="4000" smtClean="0">
              <a:solidFill>
                <a:srgbClr val="5F5F5F"/>
              </a:solidFill>
              <a:latin typeface="Georgia" pitchFamily="-72" charset="0"/>
              <a:ea typeface="ＭＳ Ｐゴシック" charset="0"/>
            </a:endParaRPr>
          </a:p>
        </p:txBody>
      </p:sp>
      <p:pic>
        <p:nvPicPr>
          <p:cNvPr id="37890" name="Content Placeholder 4"/>
          <p:cNvPicPr>
            <a:picLocks noGrp="1" noChangeAspect="1"/>
          </p:cNvPicPr>
          <p:nvPr>
            <p:ph idx="1"/>
          </p:nvPr>
        </p:nvPicPr>
        <p:blipFill>
          <a:blip r:embed="rId3"/>
          <a:srcRect/>
          <a:stretch>
            <a:fillRect/>
          </a:stretch>
        </p:blipFill>
        <p:spPr>
          <a:xfrm>
            <a:off x="1116013" y="1600200"/>
            <a:ext cx="6540500" cy="487045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smtClean="0">
                <a:solidFill>
                  <a:schemeClr val="bg1"/>
                </a:solidFill>
                <a:latin typeface="Georgia" pitchFamily="-72" charset="0"/>
                <a:ea typeface="ＭＳ Ｐゴシック" charset="0"/>
              </a:rPr>
              <a:t>When They Weren’t Fighting</a:t>
            </a:r>
            <a:endParaRPr lang="en-US" smtClean="0">
              <a:solidFill>
                <a:srgbClr val="5F5F5F"/>
              </a:solidFill>
              <a:latin typeface="Georgia" pitchFamily="-72" charset="0"/>
              <a:ea typeface="ＭＳ Ｐゴシック" charset="0"/>
            </a:endParaRPr>
          </a:p>
        </p:txBody>
      </p:sp>
      <p:pic>
        <p:nvPicPr>
          <p:cNvPr id="39938" name="Content Placeholder 4"/>
          <p:cNvPicPr>
            <a:picLocks noGrp="1" noChangeAspect="1"/>
          </p:cNvPicPr>
          <p:nvPr>
            <p:ph sz="half" idx="1"/>
          </p:nvPr>
        </p:nvPicPr>
        <p:blipFill>
          <a:blip r:embed="rId3"/>
          <a:srcRect/>
          <a:stretch>
            <a:fillRect/>
          </a:stretch>
        </p:blipFill>
        <p:spPr>
          <a:xfrm>
            <a:off x="458788" y="1838325"/>
            <a:ext cx="4035425" cy="3756025"/>
          </a:xfrm>
        </p:spPr>
      </p:pic>
      <p:sp>
        <p:nvSpPr>
          <p:cNvPr id="39939" name="Content Placeholder 3"/>
          <p:cNvSpPr>
            <a:spLocks noGrp="1"/>
          </p:cNvSpPr>
          <p:nvPr>
            <p:ph sz="half" idx="2"/>
          </p:nvPr>
        </p:nvSpPr>
        <p:spPr>
          <a:xfrm>
            <a:off x="4648200" y="1844675"/>
            <a:ext cx="4038600" cy="3987800"/>
          </a:xfrm>
        </p:spPr>
        <p:txBody>
          <a:bodyPr/>
          <a:lstStyle/>
          <a:p>
            <a:pPr marL="0" indent="0" eaLnBrk="1" hangingPunct="1">
              <a:buFont typeface="Arial" pitchFamily="-72" charset="0"/>
              <a:buNone/>
            </a:pPr>
            <a:r>
              <a:rPr lang="en-US" sz="2200" smtClean="0">
                <a:solidFill>
                  <a:schemeClr val="bg1"/>
                </a:solidFill>
                <a:latin typeface="Georgia" pitchFamily="-72" charset="0"/>
                <a:ea typeface="ＭＳ Ｐゴシック" charset="0"/>
              </a:rPr>
              <a:t>“first thing in the morning is drill, then drill, then drill again. Then drill, drill, a little more drill. Then drill and lastly drill. Between drills, we drill….”     </a:t>
            </a:r>
          </a:p>
          <a:p>
            <a:pPr marL="0" indent="0" eaLnBrk="1" hangingPunct="1">
              <a:buFont typeface="Arial" pitchFamily="-72" charset="0"/>
              <a:buNone/>
            </a:pPr>
            <a:r>
              <a:rPr lang="en-US" sz="2200" smtClean="0">
                <a:solidFill>
                  <a:schemeClr val="bg1"/>
                </a:solidFill>
                <a:latin typeface="Georgia" pitchFamily="-72" charset="0"/>
                <a:ea typeface="ＭＳ Ｐゴシック" charset="0"/>
              </a:rPr>
              <a:t>			– Union Soldier</a:t>
            </a:r>
            <a:endParaRPr lang="en-US" sz="2200" smtClean="0">
              <a:latin typeface="Georgia" pitchFamily="-72" charset="0"/>
              <a:ea typeface="ＭＳ Ｐゴシック"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Title 2"/>
          <p:cNvSpPr>
            <a:spLocks noGrp="1"/>
          </p:cNvSpPr>
          <p:nvPr>
            <p:ph type="title"/>
          </p:nvPr>
        </p:nvSpPr>
        <p:spPr/>
        <p:txBody>
          <a:bodyPr/>
          <a:lstStyle/>
          <a:p>
            <a:pPr eaLnBrk="1" hangingPunct="1"/>
            <a:r>
              <a:rPr lang="en-US" smtClean="0">
                <a:solidFill>
                  <a:schemeClr val="bg1"/>
                </a:solidFill>
                <a:latin typeface="Georgia" pitchFamily="-72" charset="0"/>
                <a:ea typeface="ＭＳ Ｐゴシック" charset="0"/>
              </a:rPr>
              <a:t>Life and Death</a:t>
            </a:r>
            <a:endParaRPr lang="en-US" smtClean="0">
              <a:latin typeface="Georgia" pitchFamily="-72" charset="0"/>
              <a:ea typeface="ＭＳ Ｐゴシック" charset="0"/>
            </a:endParaRPr>
          </a:p>
        </p:txBody>
      </p:sp>
      <p:pic>
        <p:nvPicPr>
          <p:cNvPr id="41986" name="Content Placeholder 4"/>
          <p:cNvPicPr>
            <a:picLocks noGrp="1" noChangeAspect="1"/>
          </p:cNvPicPr>
          <p:nvPr>
            <p:ph idx="1"/>
          </p:nvPr>
        </p:nvPicPr>
        <p:blipFill>
          <a:blip r:embed="rId3"/>
          <a:srcRect/>
          <a:stretch>
            <a:fillRect/>
          </a:stretch>
        </p:blipFill>
        <p:spPr>
          <a:xfrm>
            <a:off x="1476375" y="1773238"/>
            <a:ext cx="6119813" cy="429577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z="4000" smtClean="0">
                <a:solidFill>
                  <a:schemeClr val="bg1"/>
                </a:solidFill>
                <a:latin typeface="Georgia" pitchFamily="-72" charset="0"/>
                <a:ea typeface="ＭＳ Ｐゴシック" charset="0"/>
              </a:rPr>
              <a:t>Life and Death</a:t>
            </a:r>
            <a:endParaRPr lang="en-US" sz="4000" smtClean="0">
              <a:solidFill>
                <a:srgbClr val="5F5F5F"/>
              </a:solidFill>
              <a:latin typeface="Georgia" pitchFamily="-72" charset="0"/>
              <a:ea typeface="ＭＳ Ｐゴシック" charset="0"/>
            </a:endParaRPr>
          </a:p>
        </p:txBody>
      </p:sp>
      <p:sp>
        <p:nvSpPr>
          <p:cNvPr id="43010" name="Content Placeholder 2"/>
          <p:cNvSpPr>
            <a:spLocks noGrp="1"/>
          </p:cNvSpPr>
          <p:nvPr>
            <p:ph idx="1"/>
          </p:nvPr>
        </p:nvSpPr>
        <p:spPr>
          <a:xfrm>
            <a:off x="457200" y="1600200"/>
            <a:ext cx="8229600" cy="4205288"/>
          </a:xfrm>
        </p:spPr>
        <p:txBody>
          <a:bodyPr/>
          <a:lstStyle/>
          <a:p>
            <a:pPr marL="0" indent="0" eaLnBrk="1" hangingPunct="1">
              <a:buFont typeface="Arial" pitchFamily="-72" charset="0"/>
              <a:buNone/>
            </a:pPr>
            <a:r>
              <a:rPr lang="en-US" sz="2800" smtClean="0">
                <a:solidFill>
                  <a:schemeClr val="bg1"/>
                </a:solidFill>
                <a:latin typeface="Georgia" pitchFamily="-72" charset="0"/>
                <a:ea typeface="Arial" pitchFamily="-72" charset="0"/>
                <a:cs typeface="Arial" pitchFamily="-72" charset="0"/>
              </a:rPr>
              <a:t>Disease and Hygiene </a:t>
            </a:r>
          </a:p>
          <a:p>
            <a:pPr lvl="1" eaLnBrk="1" hangingPunct="1">
              <a:buFont typeface="Arial" pitchFamily="-72" charset="0"/>
              <a:buChar char="•"/>
            </a:pPr>
            <a:r>
              <a:rPr lang="en-US" sz="2400" smtClean="0">
                <a:solidFill>
                  <a:schemeClr val="bg1"/>
                </a:solidFill>
                <a:latin typeface="Georgia" pitchFamily="-72" charset="0"/>
                <a:ea typeface="Arial" pitchFamily="-72" charset="0"/>
                <a:cs typeface="Arial" pitchFamily="-72" charset="0"/>
              </a:rPr>
              <a:t>Everyone and everything smelled during the Civil War. </a:t>
            </a:r>
          </a:p>
          <a:p>
            <a:pPr lvl="1" eaLnBrk="1" hangingPunct="1">
              <a:buFont typeface="Arial" pitchFamily="-72" charset="0"/>
              <a:buChar char="•"/>
            </a:pPr>
            <a:r>
              <a:rPr lang="en-US" sz="2400" smtClean="0">
                <a:solidFill>
                  <a:schemeClr val="bg1"/>
                </a:solidFill>
                <a:latin typeface="Georgia" pitchFamily="-72" charset="0"/>
                <a:ea typeface="Arial" pitchFamily="-72" charset="0"/>
                <a:cs typeface="Arial" pitchFamily="-72" charset="0"/>
              </a:rPr>
              <a:t>Diarrhea was the greatest killer during the Civil War.</a:t>
            </a:r>
            <a:endParaRPr lang="en-US" sz="2400">
              <a:solidFill>
                <a:schemeClr val="bg1"/>
              </a:solidFill>
              <a:latin typeface="Georgia" pitchFamily="-72" charset="0"/>
              <a:ea typeface="Arial" pitchFamily="-72" charset="0"/>
              <a:cs typeface="Arial" pitchFamily="-72" charset="0"/>
            </a:endParaRPr>
          </a:p>
          <a:p>
            <a:pPr lvl="1" eaLnBrk="1" hangingPunct="1">
              <a:buFont typeface="Arial" pitchFamily="-72" charset="0"/>
              <a:buChar char="•"/>
            </a:pPr>
            <a:r>
              <a:rPr lang="en-US" sz="2400" smtClean="0">
                <a:solidFill>
                  <a:schemeClr val="bg1"/>
                </a:solidFill>
                <a:latin typeface="Georgia" pitchFamily="-72" charset="0"/>
                <a:ea typeface="Arial" pitchFamily="-72" charset="0"/>
                <a:cs typeface="Arial" pitchFamily="-72" charset="0"/>
              </a:rPr>
              <a:t>Of </a:t>
            </a:r>
            <a:r>
              <a:rPr lang="en-US" sz="2400">
                <a:solidFill>
                  <a:schemeClr val="bg1"/>
                </a:solidFill>
                <a:latin typeface="Georgia" pitchFamily="-72" charset="0"/>
                <a:ea typeface="Arial" pitchFamily="-72" charset="0"/>
                <a:cs typeface="Arial" pitchFamily="-72" charset="0"/>
              </a:rPr>
              <a:t>the </a:t>
            </a:r>
            <a:r>
              <a:rPr lang="en-US" sz="2400" smtClean="0">
                <a:solidFill>
                  <a:schemeClr val="bg1"/>
                </a:solidFill>
                <a:latin typeface="Georgia" pitchFamily="-72" charset="0"/>
                <a:ea typeface="Arial" pitchFamily="-72" charset="0"/>
                <a:cs typeface="Arial" pitchFamily="-72" charset="0"/>
              </a:rPr>
              <a:t>more than 620,000 </a:t>
            </a:r>
            <a:r>
              <a:rPr lang="en-US" sz="2400">
                <a:solidFill>
                  <a:schemeClr val="bg1"/>
                </a:solidFill>
                <a:latin typeface="Georgia" pitchFamily="-72" charset="0"/>
                <a:ea typeface="Arial" pitchFamily="-72" charset="0"/>
                <a:cs typeface="Arial" pitchFamily="-72" charset="0"/>
              </a:rPr>
              <a:t>soldiers who died in the war, </a:t>
            </a:r>
            <a:r>
              <a:rPr lang="en-US" sz="2400" smtClean="0">
                <a:solidFill>
                  <a:schemeClr val="bg1"/>
                </a:solidFill>
                <a:latin typeface="Georgia" pitchFamily="-72" charset="0"/>
                <a:ea typeface="Arial" pitchFamily="-72" charset="0"/>
                <a:cs typeface="Arial" pitchFamily="-72" charset="0"/>
              </a:rPr>
              <a:t>more than </a:t>
            </a:r>
            <a:r>
              <a:rPr lang="en-US" sz="2400">
                <a:solidFill>
                  <a:schemeClr val="bg1"/>
                </a:solidFill>
                <a:latin typeface="Georgia" pitchFamily="-72" charset="0"/>
                <a:ea typeface="Arial" pitchFamily="-72" charset="0"/>
                <a:cs typeface="Arial" pitchFamily="-72" charset="0"/>
              </a:rPr>
              <a:t>400,000 died of sickness and disease. </a:t>
            </a:r>
          </a:p>
          <a:p>
            <a:pPr marL="0" indent="0" eaLnBrk="1" hangingPunct="1"/>
            <a:endParaRPr lang="en-US">
              <a:solidFill>
                <a:schemeClr val="bg1"/>
              </a:solidFill>
              <a:latin typeface="Georgia" pitchFamily="-72" charset="0"/>
              <a:ea typeface="ＭＳ Ｐゴシック"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457200" y="692150"/>
            <a:ext cx="8229600" cy="773113"/>
          </a:xfrm>
        </p:spPr>
        <p:txBody>
          <a:bodyPr/>
          <a:lstStyle/>
          <a:p>
            <a:pPr eaLnBrk="1" hangingPunct="1"/>
            <a:r>
              <a:rPr lang="en-US" sz="4000" smtClean="0">
                <a:solidFill>
                  <a:schemeClr val="bg1"/>
                </a:solidFill>
                <a:latin typeface="Georgia" pitchFamily="-72" charset="0"/>
                <a:ea typeface="ＭＳ Ｐゴシック" charset="0"/>
              </a:rPr>
              <a:t>Life and Death</a:t>
            </a:r>
            <a:r>
              <a:rPr lang="en-US" sz="2500" smtClean="0">
                <a:solidFill>
                  <a:schemeClr val="bg1"/>
                </a:solidFill>
                <a:latin typeface="Georgia" pitchFamily="-72" charset="0"/>
                <a:ea typeface="ＭＳ Ｐゴシック" charset="0"/>
              </a:rPr>
              <a:t/>
            </a:r>
            <a:br>
              <a:rPr lang="en-US" sz="2500" smtClean="0">
                <a:solidFill>
                  <a:schemeClr val="bg1"/>
                </a:solidFill>
                <a:latin typeface="Georgia" pitchFamily="-72" charset="0"/>
                <a:ea typeface="ＭＳ Ｐゴシック" charset="0"/>
              </a:rPr>
            </a:br>
            <a:r>
              <a:rPr lang="en-US" sz="2200" smtClean="0">
                <a:solidFill>
                  <a:schemeClr val="bg1"/>
                </a:solidFill>
                <a:latin typeface="Georgia" pitchFamily="-72" charset="0"/>
                <a:ea typeface="ＭＳ Ｐゴシック" charset="0"/>
              </a:rPr>
              <a:t>When a battle took place, every structure, house, barn, yard and field, could become a hospital…..</a:t>
            </a:r>
            <a:endParaRPr lang="en-US" sz="2200" smtClean="0">
              <a:solidFill>
                <a:srgbClr val="000000"/>
              </a:solidFill>
              <a:latin typeface="Georgia" pitchFamily="-72" charset="0"/>
              <a:ea typeface="ＭＳ Ｐゴシック" charset="0"/>
            </a:endParaRPr>
          </a:p>
        </p:txBody>
      </p:sp>
      <p:pic>
        <p:nvPicPr>
          <p:cNvPr id="45058" name="Content Placeholder 6"/>
          <p:cNvPicPr>
            <a:picLocks noGrp="1" noChangeAspect="1"/>
          </p:cNvPicPr>
          <p:nvPr>
            <p:ph idx="1"/>
          </p:nvPr>
        </p:nvPicPr>
        <p:blipFill>
          <a:blip r:embed="rId3"/>
          <a:srcRect/>
          <a:stretch>
            <a:fillRect/>
          </a:stretch>
        </p:blipFill>
        <p:spPr>
          <a:xfrm>
            <a:off x="1712913" y="1844675"/>
            <a:ext cx="5718175" cy="4205288"/>
          </a:xfrm>
        </p:spPr>
      </p:pic>
      <p:sp>
        <p:nvSpPr>
          <p:cNvPr id="45059" name="Text Box 14"/>
          <p:cNvSpPr txBox="1">
            <a:spLocks noChangeArrowheads="1"/>
          </p:cNvSpPr>
          <p:nvPr/>
        </p:nvSpPr>
        <p:spPr bwMode="auto">
          <a:xfrm>
            <a:off x="1219200" y="6491288"/>
            <a:ext cx="7467600" cy="366712"/>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a:latin typeface="Calibri" pitchFamily="-7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z="4000" smtClean="0">
                <a:solidFill>
                  <a:schemeClr val="bg1"/>
                </a:solidFill>
                <a:latin typeface="Georgia" pitchFamily="-72" charset="0"/>
                <a:ea typeface="ＭＳ Ｐゴシック" charset="0"/>
              </a:rPr>
              <a:t>Life and Death</a:t>
            </a:r>
            <a:endParaRPr lang="en-US" sz="2800" smtClean="0">
              <a:solidFill>
                <a:srgbClr val="5F5F5F"/>
              </a:solidFill>
              <a:latin typeface="Calibri" pitchFamily="-72" charset="0"/>
              <a:ea typeface="ＭＳ Ｐゴシック" charset="0"/>
            </a:endParaRPr>
          </a:p>
        </p:txBody>
      </p:sp>
      <p:pic>
        <p:nvPicPr>
          <p:cNvPr id="47106" name="Content Placeholder 3"/>
          <p:cNvPicPr>
            <a:picLocks noGrp="1" noChangeAspect="1"/>
          </p:cNvPicPr>
          <p:nvPr>
            <p:ph sz="half" idx="1"/>
          </p:nvPr>
        </p:nvPicPr>
        <p:blipFill>
          <a:blip r:embed="rId3"/>
          <a:srcRect/>
          <a:stretch>
            <a:fillRect/>
          </a:stretch>
        </p:blipFill>
        <p:spPr>
          <a:xfrm>
            <a:off x="395288" y="2133600"/>
            <a:ext cx="4008437" cy="2590800"/>
          </a:xfrm>
        </p:spPr>
      </p:pic>
      <p:sp>
        <p:nvSpPr>
          <p:cNvPr id="47107" name="Content Placeholder 4"/>
          <p:cNvSpPr>
            <a:spLocks noGrp="1"/>
          </p:cNvSpPr>
          <p:nvPr>
            <p:ph sz="half" idx="2"/>
          </p:nvPr>
        </p:nvSpPr>
        <p:spPr>
          <a:xfrm>
            <a:off x="4716463" y="2133600"/>
            <a:ext cx="4038600" cy="3727450"/>
          </a:xfrm>
        </p:spPr>
        <p:txBody>
          <a:bodyPr/>
          <a:lstStyle/>
          <a:p>
            <a:pPr marL="0" indent="0" eaLnBrk="1" hangingPunct="1">
              <a:buFont typeface="Arial" pitchFamily="-72" charset="0"/>
              <a:buNone/>
            </a:pPr>
            <a:r>
              <a:rPr lang="en-US" sz="2200">
                <a:solidFill>
                  <a:schemeClr val="bg1"/>
                </a:solidFill>
                <a:latin typeface="Georgia" pitchFamily="-72" charset="0"/>
                <a:ea typeface="ＭＳ Ｐゴシック" charset="0"/>
              </a:rPr>
              <a:t>"</a:t>
            </a:r>
            <a:r>
              <a:rPr lang="en-US" sz="2200">
                <a:solidFill>
                  <a:schemeClr val="bg1"/>
                </a:solidFill>
                <a:latin typeface="Georgia" pitchFamily="-72" charset="0"/>
                <a:ea typeface="Arial" pitchFamily="-72" charset="0"/>
                <a:cs typeface="Arial" pitchFamily="-72" charset="0"/>
              </a:rPr>
              <a:t>You have given your boys to die for their country. Now you can give your girls to nurse them.”</a:t>
            </a:r>
          </a:p>
          <a:p>
            <a:pPr marL="0" indent="0" algn="r" eaLnBrk="1" hangingPunct="1">
              <a:buFont typeface="Arial" pitchFamily="-72" charset="0"/>
              <a:buNone/>
            </a:pPr>
            <a:r>
              <a:rPr lang="en-US" sz="2200">
                <a:solidFill>
                  <a:schemeClr val="bg1"/>
                </a:solidFill>
                <a:latin typeface="Georgia" pitchFamily="-72" charset="0"/>
                <a:ea typeface="Arial" pitchFamily="-72" charset="0"/>
                <a:cs typeface="Arial" pitchFamily="-72" charset="0"/>
              </a:rPr>
              <a:t>-Nurse Mary Stinebaugh</a:t>
            </a:r>
            <a:endParaRPr lang="en-US" sz="2200">
              <a:solidFill>
                <a:schemeClr val="bg1"/>
              </a:solidFill>
              <a:latin typeface="Georgia" pitchFamily="-72" charset="0"/>
              <a:ea typeface="ＭＳ Ｐゴシック"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z="4000" smtClean="0">
                <a:solidFill>
                  <a:schemeClr val="bg1"/>
                </a:solidFill>
                <a:latin typeface="Georgia" pitchFamily="-72" charset="0"/>
                <a:ea typeface="ＭＳ Ｐゴシック" charset="0"/>
              </a:rPr>
              <a:t>Life and Death</a:t>
            </a:r>
            <a:endParaRPr lang="en-US" sz="4000" smtClean="0">
              <a:solidFill>
                <a:srgbClr val="5F5F5F"/>
              </a:solidFill>
              <a:latin typeface="Georgia" pitchFamily="-72" charset="0"/>
              <a:ea typeface="ＭＳ Ｐゴシック" charset="0"/>
            </a:endParaRPr>
          </a:p>
        </p:txBody>
      </p:sp>
      <p:pic>
        <p:nvPicPr>
          <p:cNvPr id="49154" name="Content Placeholder 4"/>
          <p:cNvPicPr>
            <a:picLocks noGrp="1" noChangeAspect="1"/>
          </p:cNvPicPr>
          <p:nvPr>
            <p:ph sz="half" idx="1"/>
          </p:nvPr>
        </p:nvPicPr>
        <p:blipFill>
          <a:blip r:embed="rId3"/>
          <a:srcRect/>
          <a:stretch>
            <a:fillRect/>
          </a:stretch>
        </p:blipFill>
        <p:spPr>
          <a:xfrm>
            <a:off x="457200" y="2351088"/>
            <a:ext cx="4038600" cy="2730500"/>
          </a:xfrm>
        </p:spPr>
      </p:pic>
      <p:pic>
        <p:nvPicPr>
          <p:cNvPr id="49155" name="Content Placeholder 5"/>
          <p:cNvPicPr>
            <a:picLocks noGrp="1" noChangeAspect="1"/>
          </p:cNvPicPr>
          <p:nvPr>
            <p:ph sz="half" idx="2"/>
          </p:nvPr>
        </p:nvPicPr>
        <p:blipFill>
          <a:blip r:embed="rId4"/>
          <a:srcRect/>
          <a:stretch>
            <a:fillRect/>
          </a:stretch>
        </p:blipFill>
        <p:spPr>
          <a:xfrm>
            <a:off x="4648200" y="2347913"/>
            <a:ext cx="4038600" cy="273685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620713"/>
            <a:ext cx="8229600" cy="773112"/>
          </a:xfrm>
        </p:spPr>
        <p:txBody>
          <a:bodyPr/>
          <a:lstStyle/>
          <a:p>
            <a:pPr eaLnBrk="1" hangingPunct="1"/>
            <a:r>
              <a:rPr lang="en-US" sz="4000" smtClean="0">
                <a:solidFill>
                  <a:schemeClr val="bg1"/>
                </a:solidFill>
                <a:latin typeface="Georgia" pitchFamily="-72" charset="0"/>
                <a:ea typeface="ＭＳ Ｐゴシック" charset="0"/>
              </a:rPr>
              <a:t>Life and Death</a:t>
            </a:r>
            <a:endParaRPr lang="en-US" sz="4000" smtClean="0">
              <a:latin typeface="Georgia" pitchFamily="-72" charset="0"/>
              <a:ea typeface="ＭＳ Ｐゴシック" charset="0"/>
            </a:endParaRPr>
          </a:p>
        </p:txBody>
      </p:sp>
      <p:pic>
        <p:nvPicPr>
          <p:cNvPr id="51202" name="Content Placeholder 5"/>
          <p:cNvPicPr>
            <a:picLocks noGrp="1" noChangeAspect="1"/>
          </p:cNvPicPr>
          <p:nvPr>
            <p:ph sz="half" idx="1"/>
          </p:nvPr>
        </p:nvPicPr>
        <p:blipFill>
          <a:blip r:embed="rId3"/>
          <a:srcRect/>
          <a:stretch>
            <a:fillRect/>
          </a:stretch>
        </p:blipFill>
        <p:spPr>
          <a:xfrm>
            <a:off x="849313" y="1484313"/>
            <a:ext cx="3290887" cy="4513262"/>
          </a:xfrm>
        </p:spPr>
      </p:pic>
      <p:sp>
        <p:nvSpPr>
          <p:cNvPr id="51203" name="Text Placeholder 4"/>
          <p:cNvSpPr>
            <a:spLocks noGrp="1"/>
          </p:cNvSpPr>
          <p:nvPr>
            <p:ph sz="half" idx="2"/>
          </p:nvPr>
        </p:nvSpPr>
        <p:spPr>
          <a:xfrm>
            <a:off x="4648200" y="1600200"/>
            <a:ext cx="4038600" cy="4232275"/>
          </a:xfrm>
        </p:spPr>
        <p:txBody>
          <a:bodyPr/>
          <a:lstStyle/>
          <a:p>
            <a:pPr marL="0" indent="0" eaLnBrk="1" hangingPunct="1">
              <a:buFont typeface="Arial" pitchFamily="-72" charset="0"/>
              <a:buNone/>
            </a:pPr>
            <a:r>
              <a:rPr lang="en-US" sz="2200">
                <a:solidFill>
                  <a:schemeClr val="bg1"/>
                </a:solidFill>
                <a:latin typeface="Georgia" pitchFamily="-72" charset="0"/>
                <a:ea typeface="ＭＳ Ｐゴシック" charset="0"/>
              </a:rPr>
              <a:t>About 2.75 million soldiers fought in the Civil War.</a:t>
            </a:r>
            <a:br>
              <a:rPr lang="en-US" sz="2200">
                <a:solidFill>
                  <a:schemeClr val="bg1"/>
                </a:solidFill>
                <a:latin typeface="Georgia" pitchFamily="-72" charset="0"/>
                <a:ea typeface="ＭＳ Ｐゴシック" charset="0"/>
              </a:rPr>
            </a:br>
            <a:r>
              <a:rPr lang="en-US" sz="2200">
                <a:solidFill>
                  <a:schemeClr val="bg1"/>
                </a:solidFill>
                <a:latin typeface="Georgia" pitchFamily="-72" charset="0"/>
                <a:ea typeface="ＭＳ Ｐゴシック" charset="0"/>
              </a:rPr>
              <a:t/>
            </a:r>
            <a:br>
              <a:rPr lang="en-US" sz="2200">
                <a:solidFill>
                  <a:schemeClr val="bg1"/>
                </a:solidFill>
                <a:latin typeface="Georgia" pitchFamily="-72" charset="0"/>
                <a:ea typeface="ＭＳ Ｐゴシック" charset="0"/>
              </a:rPr>
            </a:br>
            <a:r>
              <a:rPr lang="en-US" sz="2200">
                <a:solidFill>
                  <a:schemeClr val="bg1"/>
                </a:solidFill>
                <a:latin typeface="Georgia" pitchFamily="-72" charset="0"/>
                <a:ea typeface="ＭＳ Ｐゴシック" charset="0"/>
              </a:rPr>
              <a:t>More than 620,000 men died in the war, with disease killing twice as many as those lost in battle.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z="4000" smtClean="0">
                <a:solidFill>
                  <a:schemeClr val="bg1"/>
                </a:solidFill>
                <a:latin typeface="Georgia" pitchFamily="-72" charset="0"/>
                <a:ea typeface="ＭＳ Ｐゴシック" charset="0"/>
              </a:rPr>
              <a:t>Memories of the War</a:t>
            </a:r>
            <a:endParaRPr lang="en-US" sz="4000" smtClean="0">
              <a:solidFill>
                <a:srgbClr val="5F5F5F"/>
              </a:solidFill>
              <a:latin typeface="Georgia" pitchFamily="-72" charset="0"/>
              <a:ea typeface="ＭＳ Ｐゴシック" charset="0"/>
            </a:endParaRPr>
          </a:p>
        </p:txBody>
      </p:sp>
      <p:pic>
        <p:nvPicPr>
          <p:cNvPr id="53250" name="Content Placeholder 4"/>
          <p:cNvPicPr>
            <a:picLocks noGrp="1" noChangeAspect="1"/>
          </p:cNvPicPr>
          <p:nvPr>
            <p:ph sz="half" idx="1"/>
          </p:nvPr>
        </p:nvPicPr>
        <p:blipFill>
          <a:blip r:embed="rId3"/>
          <a:srcRect/>
          <a:stretch>
            <a:fillRect/>
          </a:stretch>
        </p:blipFill>
        <p:spPr>
          <a:xfrm>
            <a:off x="457200" y="2325688"/>
            <a:ext cx="4038600" cy="2781300"/>
          </a:xfrm>
        </p:spPr>
      </p:pic>
      <p:sp>
        <p:nvSpPr>
          <p:cNvPr id="53251" name="Content Placeholder 3"/>
          <p:cNvSpPr>
            <a:spLocks noGrp="1"/>
          </p:cNvSpPr>
          <p:nvPr>
            <p:ph sz="half" idx="2"/>
          </p:nvPr>
        </p:nvSpPr>
        <p:spPr>
          <a:xfrm>
            <a:off x="4648200" y="2276475"/>
            <a:ext cx="4038600" cy="3556000"/>
          </a:xfrm>
        </p:spPr>
        <p:txBody>
          <a:bodyPr/>
          <a:lstStyle/>
          <a:p>
            <a:pPr marL="0" indent="0" eaLnBrk="1" hangingPunct="1">
              <a:buFont typeface="Arial" pitchFamily="-72" charset="0"/>
              <a:buNone/>
            </a:pPr>
            <a:r>
              <a:rPr lang="en-US" sz="2200">
                <a:solidFill>
                  <a:schemeClr val="bg1"/>
                </a:solidFill>
                <a:latin typeface="Georgia" pitchFamily="-72" charset="0"/>
                <a:ea typeface="ＭＳ Ｐゴシック" charset="0"/>
              </a:rPr>
              <a:t>For those who survived, memories of the war were a part of their everyday life.</a:t>
            </a:r>
          </a:p>
          <a:p>
            <a:pPr marL="0" indent="0" eaLnBrk="1" hangingPunct="1">
              <a:buFont typeface="Arial" pitchFamily="-72" charset="0"/>
              <a:buNone/>
            </a:pPr>
            <a:endParaRPr lang="en-US">
              <a:latin typeface="Georgia" pitchFamily="-72" charset="0"/>
              <a:ea typeface="ＭＳ Ｐゴシック"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z="4000" smtClean="0">
                <a:solidFill>
                  <a:schemeClr val="bg1"/>
                </a:solidFill>
                <a:latin typeface="Georgia" pitchFamily="-72" charset="0"/>
                <a:ea typeface="ＭＳ Ｐゴシック" charset="0"/>
              </a:rPr>
              <a:t>The Average Soldier</a:t>
            </a:r>
            <a:endParaRPr lang="en-US" sz="4000" smtClean="0">
              <a:solidFill>
                <a:srgbClr val="376092"/>
              </a:solidFill>
              <a:latin typeface="Georgia" pitchFamily="-72" charset="0"/>
              <a:ea typeface="ＭＳ Ｐゴシック" charset="0"/>
            </a:endParaRPr>
          </a:p>
        </p:txBody>
      </p:sp>
      <p:pic>
        <p:nvPicPr>
          <p:cNvPr id="19458" name="Content Placeholder 3"/>
          <p:cNvPicPr>
            <a:picLocks noGrp="1" noChangeAspect="1"/>
          </p:cNvPicPr>
          <p:nvPr>
            <p:ph idx="1"/>
          </p:nvPr>
        </p:nvPicPr>
        <p:blipFill>
          <a:blip r:embed="rId3"/>
          <a:srcRect/>
          <a:stretch>
            <a:fillRect/>
          </a:stretch>
        </p:blipFill>
        <p:spPr>
          <a:xfrm>
            <a:off x="804863" y="1600200"/>
            <a:ext cx="7439025" cy="443706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smtClean="0">
                <a:solidFill>
                  <a:schemeClr val="bg1"/>
                </a:solidFill>
                <a:latin typeface="Georgia" pitchFamily="-72" charset="0"/>
                <a:ea typeface="ＭＳ Ｐゴシック" charset="0"/>
              </a:rPr>
              <a:t>Where Battles Happen</a:t>
            </a:r>
            <a:endParaRPr lang="en-US" smtClean="0">
              <a:latin typeface="Georgia" pitchFamily="-72" charset="0"/>
              <a:ea typeface="ＭＳ Ｐゴシック" charset="0"/>
            </a:endParaRPr>
          </a:p>
        </p:txBody>
      </p:sp>
      <p:pic>
        <p:nvPicPr>
          <p:cNvPr id="55298" name="Content Placeholder 3"/>
          <p:cNvPicPr>
            <a:picLocks noGrp="1" noChangeAspect="1"/>
          </p:cNvPicPr>
          <p:nvPr>
            <p:ph idx="1"/>
          </p:nvPr>
        </p:nvPicPr>
        <p:blipFill>
          <a:blip r:embed="rId3"/>
          <a:srcRect/>
          <a:stretch>
            <a:fillRect/>
          </a:stretch>
        </p:blipFill>
        <p:spPr>
          <a:xfrm>
            <a:off x="2286000" y="1878013"/>
            <a:ext cx="4572000" cy="3649662"/>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sz="4000" smtClean="0">
                <a:solidFill>
                  <a:schemeClr val="bg1"/>
                </a:solidFill>
                <a:latin typeface="Georgia" pitchFamily="-72" charset="0"/>
                <a:ea typeface="ＭＳ Ｐゴシック" charset="0"/>
              </a:rPr>
              <a:t>Six Reasons Why Battles </a:t>
            </a:r>
            <a:br>
              <a:rPr lang="en-US" sz="4000" smtClean="0">
                <a:solidFill>
                  <a:schemeClr val="bg1"/>
                </a:solidFill>
                <a:latin typeface="Georgia" pitchFamily="-72" charset="0"/>
                <a:ea typeface="ＭＳ Ｐゴシック" charset="0"/>
              </a:rPr>
            </a:br>
            <a:r>
              <a:rPr lang="en-US" sz="4000" smtClean="0">
                <a:solidFill>
                  <a:schemeClr val="bg1"/>
                </a:solidFill>
                <a:latin typeface="Georgia" pitchFamily="-72" charset="0"/>
                <a:ea typeface="ＭＳ Ｐゴシック" charset="0"/>
              </a:rPr>
              <a:t>Happened in Certain Places</a:t>
            </a:r>
            <a:endParaRPr lang="en-US" sz="4000" smtClean="0">
              <a:solidFill>
                <a:srgbClr val="5F5F5F"/>
              </a:solidFill>
              <a:latin typeface="Georgia" pitchFamily="-72" charset="0"/>
              <a:ea typeface="ＭＳ Ｐゴシック" charset="0"/>
            </a:endParaRPr>
          </a:p>
        </p:txBody>
      </p:sp>
      <p:sp>
        <p:nvSpPr>
          <p:cNvPr id="56322" name="Content Placeholder 2"/>
          <p:cNvSpPr>
            <a:spLocks noGrp="1"/>
          </p:cNvSpPr>
          <p:nvPr>
            <p:ph idx="1"/>
          </p:nvPr>
        </p:nvSpPr>
        <p:spPr>
          <a:xfrm>
            <a:off x="457200" y="1773238"/>
            <a:ext cx="8229600" cy="4392612"/>
          </a:xfrm>
        </p:spPr>
        <p:txBody>
          <a:bodyPr/>
          <a:lstStyle/>
          <a:p>
            <a:pPr marL="514350" indent="-514350" eaLnBrk="1" hangingPunct="1">
              <a:buFont typeface="Calibri" pitchFamily="-72" charset="0"/>
              <a:buAutoNum type="arabicPeriod"/>
            </a:pPr>
            <a:r>
              <a:rPr lang="en-US" smtClean="0">
                <a:solidFill>
                  <a:schemeClr val="bg1"/>
                </a:solidFill>
                <a:latin typeface="Georgia" pitchFamily="-72" charset="0"/>
                <a:ea typeface="ＭＳ Ｐゴシック" charset="0"/>
              </a:rPr>
              <a:t>Road Networks</a:t>
            </a:r>
          </a:p>
          <a:p>
            <a:pPr marL="514350" indent="-514350" eaLnBrk="1" hangingPunct="1">
              <a:buFont typeface="Calibri" pitchFamily="-72" charset="0"/>
              <a:buAutoNum type="arabicPeriod"/>
            </a:pPr>
            <a:r>
              <a:rPr lang="en-US" smtClean="0">
                <a:solidFill>
                  <a:schemeClr val="bg1"/>
                </a:solidFill>
                <a:latin typeface="Georgia" pitchFamily="-72" charset="0"/>
                <a:ea typeface="ＭＳ Ｐゴシック" charset="0"/>
              </a:rPr>
              <a:t>Railroad Networks</a:t>
            </a:r>
          </a:p>
          <a:p>
            <a:pPr marL="514350" indent="-514350" eaLnBrk="1" hangingPunct="1">
              <a:buFont typeface="Calibri" pitchFamily="-72" charset="0"/>
              <a:buAutoNum type="arabicPeriod"/>
            </a:pPr>
            <a:r>
              <a:rPr lang="en-US" smtClean="0">
                <a:solidFill>
                  <a:schemeClr val="bg1"/>
                </a:solidFill>
                <a:latin typeface="Georgia" pitchFamily="-72" charset="0"/>
                <a:ea typeface="ＭＳ Ｐゴシック" charset="0"/>
              </a:rPr>
              <a:t>Importance of the Area </a:t>
            </a:r>
          </a:p>
          <a:p>
            <a:pPr lvl="1" eaLnBrk="1" hangingPunct="1"/>
            <a:r>
              <a:rPr lang="en-US" smtClean="0">
                <a:solidFill>
                  <a:schemeClr val="bg1"/>
                </a:solidFill>
                <a:ea typeface="Arial" pitchFamily="-72" charset="0"/>
                <a:cs typeface="Arial" pitchFamily="-72" charset="0"/>
              </a:rPr>
              <a:t>Example: The area between Richmond, VA and Washington, DC</a:t>
            </a:r>
          </a:p>
          <a:p>
            <a:pPr marL="514350" indent="-514350" eaLnBrk="1" hangingPunct="1">
              <a:buFont typeface="Calibri" pitchFamily="-72" charset="0"/>
              <a:buAutoNum type="arabicPeriod"/>
            </a:pPr>
            <a:r>
              <a:rPr lang="en-US" smtClean="0">
                <a:solidFill>
                  <a:schemeClr val="bg1"/>
                </a:solidFill>
                <a:latin typeface="Georgia" pitchFamily="-72" charset="0"/>
                <a:ea typeface="ＭＳ Ｐゴシック" charset="0"/>
              </a:rPr>
              <a:t>Waterways</a:t>
            </a:r>
          </a:p>
          <a:p>
            <a:pPr marL="514350" indent="-514350" eaLnBrk="1" hangingPunct="1">
              <a:buFont typeface="Calibri" pitchFamily="-72" charset="0"/>
              <a:buAutoNum type="arabicPeriod"/>
            </a:pPr>
            <a:r>
              <a:rPr lang="en-US" smtClean="0">
                <a:solidFill>
                  <a:schemeClr val="bg1"/>
                </a:solidFill>
                <a:latin typeface="Georgia" pitchFamily="-72" charset="0"/>
                <a:ea typeface="ＭＳ Ｐゴシック" charset="0"/>
              </a:rPr>
              <a:t>Topography or Lay of the Land</a:t>
            </a:r>
          </a:p>
          <a:p>
            <a:pPr marL="514350" indent="-514350" eaLnBrk="1" hangingPunct="1">
              <a:buFont typeface="Calibri" pitchFamily="-72" charset="0"/>
              <a:buAutoNum type="arabicPeriod"/>
            </a:pPr>
            <a:r>
              <a:rPr lang="en-US" smtClean="0">
                <a:solidFill>
                  <a:schemeClr val="bg1"/>
                </a:solidFill>
                <a:latin typeface="Georgia" pitchFamily="-72" charset="0"/>
                <a:ea typeface="ＭＳ Ｐゴシック" charset="0"/>
              </a:rPr>
              <a:t>Reliable Intelligence</a:t>
            </a:r>
            <a:endParaRPr lang="en-US">
              <a:solidFill>
                <a:schemeClr val="bg1"/>
              </a:solidFill>
              <a:latin typeface="Georgia" pitchFamily="-72" charset="0"/>
              <a:ea typeface="ＭＳ Ｐゴシック" charset="0"/>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z="4000" smtClean="0">
                <a:solidFill>
                  <a:schemeClr val="bg1"/>
                </a:solidFill>
                <a:latin typeface="Georgia" pitchFamily="-72" charset="0"/>
                <a:ea typeface="ＭＳ Ｐゴシック" charset="0"/>
              </a:rPr>
              <a:t>The Average Soldier</a:t>
            </a:r>
            <a:endParaRPr lang="en-US" sz="4000" smtClean="0">
              <a:solidFill>
                <a:srgbClr val="5F5F5F"/>
              </a:solidFill>
              <a:latin typeface="Georgia" pitchFamily="-72" charset="0"/>
              <a:ea typeface="ＭＳ Ｐゴシック" charset="0"/>
            </a:endParaRPr>
          </a:p>
        </p:txBody>
      </p:sp>
      <p:pic>
        <p:nvPicPr>
          <p:cNvPr id="21506" name="Content Placeholder 3"/>
          <p:cNvPicPr>
            <a:picLocks noGrp="1" noChangeAspect="1"/>
          </p:cNvPicPr>
          <p:nvPr>
            <p:ph idx="1"/>
          </p:nvPr>
        </p:nvPicPr>
        <p:blipFill>
          <a:blip r:embed="rId3"/>
          <a:srcRect/>
          <a:stretch>
            <a:fillRect/>
          </a:stretch>
        </p:blipFill>
        <p:spPr>
          <a:xfrm>
            <a:off x="1590675" y="1600200"/>
            <a:ext cx="5962650" cy="420528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solid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a:xfrm>
            <a:off x="468313" y="692150"/>
            <a:ext cx="8229600" cy="773113"/>
          </a:xfrm>
        </p:spPr>
        <p:txBody>
          <a:bodyPr/>
          <a:lstStyle/>
          <a:p>
            <a:pPr eaLnBrk="1" hangingPunct="1"/>
            <a:r>
              <a:rPr lang="en-US" sz="4000" smtClean="0">
                <a:solidFill>
                  <a:schemeClr val="bg1"/>
                </a:solidFill>
                <a:latin typeface="Georgia" pitchFamily="-72" charset="0"/>
                <a:ea typeface="ＭＳ Ｐゴシック" charset="0"/>
              </a:rPr>
              <a:t>The Average Soldier</a:t>
            </a:r>
            <a:r>
              <a:rPr lang="en-US" sz="3200" smtClean="0">
                <a:solidFill>
                  <a:schemeClr val="bg1"/>
                </a:solidFill>
                <a:latin typeface="Georgia" pitchFamily="-72" charset="0"/>
                <a:ea typeface="ＭＳ Ｐゴシック" charset="0"/>
              </a:rPr>
              <a:t/>
            </a:r>
            <a:br>
              <a:rPr lang="en-US" sz="3200" smtClean="0">
                <a:solidFill>
                  <a:schemeClr val="bg1"/>
                </a:solidFill>
                <a:latin typeface="Georgia" pitchFamily="-72" charset="0"/>
                <a:ea typeface="ＭＳ Ｐゴシック" charset="0"/>
              </a:rPr>
            </a:br>
            <a:r>
              <a:rPr lang="en-US" sz="2800" smtClean="0">
                <a:solidFill>
                  <a:schemeClr val="bg1"/>
                </a:solidFill>
                <a:latin typeface="Calibri" pitchFamily="-72" charset="0"/>
                <a:ea typeface="ＭＳ Ｐゴシック" charset="0"/>
              </a:rPr>
              <a:t>They were old and young, but mostly young…</a:t>
            </a:r>
          </a:p>
        </p:txBody>
      </p:sp>
      <p:pic>
        <p:nvPicPr>
          <p:cNvPr id="23555" name="Content Placeholder 4"/>
          <p:cNvPicPr>
            <a:picLocks noGrp="1" noChangeAspect="1"/>
          </p:cNvPicPr>
          <p:nvPr>
            <p:ph idx="1"/>
          </p:nvPr>
        </p:nvPicPr>
        <p:blipFill>
          <a:blip r:embed="rId3"/>
          <a:srcRect/>
          <a:stretch>
            <a:fillRect/>
          </a:stretch>
        </p:blipFill>
        <p:spPr>
          <a:xfrm>
            <a:off x="381000" y="1524000"/>
            <a:ext cx="8226425" cy="420528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sz="4000" smtClean="0">
                <a:solidFill>
                  <a:schemeClr val="bg1"/>
                </a:solidFill>
                <a:latin typeface="Georgia" pitchFamily="-72" charset="0"/>
                <a:ea typeface="ＭＳ Ｐゴシック" charset="0"/>
              </a:rPr>
              <a:t>The Average Soldier</a:t>
            </a:r>
            <a:endParaRPr lang="en-US" sz="4000" smtClean="0">
              <a:solidFill>
                <a:srgbClr val="5F5F5F"/>
              </a:solidFill>
              <a:latin typeface="Georgia" pitchFamily="-72" charset="0"/>
              <a:ea typeface="ＭＳ Ｐゴシック" charset="0"/>
            </a:endParaRPr>
          </a:p>
        </p:txBody>
      </p:sp>
      <p:pic>
        <p:nvPicPr>
          <p:cNvPr id="25602" name="Content Placeholder 3"/>
          <p:cNvPicPr>
            <a:picLocks noGrp="1" noChangeAspect="1"/>
          </p:cNvPicPr>
          <p:nvPr>
            <p:ph idx="1"/>
          </p:nvPr>
        </p:nvPicPr>
        <p:blipFill>
          <a:blip r:embed="rId3"/>
          <a:srcRect/>
          <a:stretch>
            <a:fillRect/>
          </a:stretch>
        </p:blipFill>
        <p:spPr>
          <a:xfrm>
            <a:off x="1654175" y="1600200"/>
            <a:ext cx="5835650" cy="420528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620713"/>
            <a:ext cx="8229600" cy="773112"/>
          </a:xfrm>
        </p:spPr>
        <p:txBody>
          <a:bodyPr/>
          <a:lstStyle/>
          <a:p>
            <a:pPr eaLnBrk="1" hangingPunct="1"/>
            <a:r>
              <a:rPr lang="en-US" sz="4000" smtClean="0">
                <a:solidFill>
                  <a:schemeClr val="bg1"/>
                </a:solidFill>
                <a:latin typeface="Georgia" pitchFamily="-72" charset="0"/>
                <a:ea typeface="ＭＳ Ｐゴシック" charset="0"/>
              </a:rPr>
              <a:t>Why They Fought</a:t>
            </a:r>
            <a:endParaRPr lang="en-US" sz="4000" smtClean="0">
              <a:solidFill>
                <a:srgbClr val="5F5F5F"/>
              </a:solidFill>
              <a:latin typeface="Georgia" pitchFamily="-72" charset="0"/>
              <a:ea typeface="ＭＳ Ｐゴシック" charset="0"/>
            </a:endParaRPr>
          </a:p>
        </p:txBody>
      </p:sp>
      <p:pic>
        <p:nvPicPr>
          <p:cNvPr id="27650" name="Content Placeholder 3"/>
          <p:cNvPicPr>
            <a:picLocks noGrp="1" noChangeAspect="1"/>
          </p:cNvPicPr>
          <p:nvPr>
            <p:ph idx="1"/>
          </p:nvPr>
        </p:nvPicPr>
        <p:blipFill>
          <a:blip r:embed="rId3"/>
          <a:srcRect/>
          <a:stretch>
            <a:fillRect/>
          </a:stretch>
        </p:blipFill>
        <p:spPr>
          <a:xfrm>
            <a:off x="1420813" y="1600200"/>
            <a:ext cx="6302375" cy="420528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a:xfrm>
            <a:off x="439738" y="206375"/>
            <a:ext cx="8229600" cy="773113"/>
          </a:xfrm>
        </p:spPr>
        <p:txBody>
          <a:bodyPr/>
          <a:lstStyle/>
          <a:p>
            <a:pPr eaLnBrk="1" hangingPunct="1"/>
            <a:r>
              <a:rPr lang="en-US" sz="4000" smtClean="0">
                <a:solidFill>
                  <a:schemeClr val="bg1"/>
                </a:solidFill>
                <a:latin typeface="Georgia" pitchFamily="-72" charset="0"/>
                <a:ea typeface="ＭＳ Ｐゴシック" charset="0"/>
              </a:rPr>
              <a:t>What They Carried</a:t>
            </a:r>
            <a:endParaRPr lang="en-US" sz="4000" smtClean="0">
              <a:solidFill>
                <a:srgbClr val="5F5F5F"/>
              </a:solidFill>
              <a:latin typeface="Georgia" pitchFamily="-72" charset="0"/>
              <a:ea typeface="ＭＳ Ｐゴシック" charset="0"/>
            </a:endParaRPr>
          </a:p>
        </p:txBody>
      </p:sp>
      <p:pic>
        <p:nvPicPr>
          <p:cNvPr id="29698" name="Picture 2"/>
          <p:cNvPicPr>
            <a:picLocks noChangeAspect="1"/>
          </p:cNvPicPr>
          <p:nvPr/>
        </p:nvPicPr>
        <p:blipFill>
          <a:blip r:embed="rId3"/>
          <a:srcRect/>
          <a:stretch>
            <a:fillRect/>
          </a:stretch>
        </p:blipFill>
        <p:spPr bwMode="auto">
          <a:xfrm>
            <a:off x="574675" y="1052513"/>
            <a:ext cx="8245475" cy="537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a:xfrm>
            <a:off x="457200" y="279400"/>
            <a:ext cx="8229600" cy="773113"/>
          </a:xfrm>
        </p:spPr>
        <p:txBody>
          <a:bodyPr/>
          <a:lstStyle/>
          <a:p>
            <a:pPr eaLnBrk="1" hangingPunct="1"/>
            <a:r>
              <a:rPr lang="en-US" sz="4000" smtClean="0">
                <a:solidFill>
                  <a:schemeClr val="bg1"/>
                </a:solidFill>
                <a:latin typeface="Georgia" pitchFamily="-72" charset="0"/>
                <a:ea typeface="ＭＳ Ｐゴシック" charset="0"/>
              </a:rPr>
              <a:t>What They Wore</a:t>
            </a:r>
            <a:endParaRPr lang="en-US" sz="4000" smtClean="0">
              <a:solidFill>
                <a:srgbClr val="5F5F5F"/>
              </a:solidFill>
              <a:latin typeface="Georgia" pitchFamily="-72" charset="0"/>
              <a:ea typeface="ＭＳ Ｐゴシック" charset="0"/>
            </a:endParaRPr>
          </a:p>
        </p:txBody>
      </p:sp>
      <p:pic>
        <p:nvPicPr>
          <p:cNvPr id="31746" name="Picture 4"/>
          <p:cNvPicPr>
            <a:picLocks noChangeAspect="1"/>
          </p:cNvPicPr>
          <p:nvPr/>
        </p:nvPicPr>
        <p:blipFill>
          <a:blip r:embed="rId3"/>
          <a:srcRect/>
          <a:stretch>
            <a:fillRect/>
          </a:stretch>
        </p:blipFill>
        <p:spPr bwMode="auto">
          <a:xfrm>
            <a:off x="0" y="685800"/>
            <a:ext cx="9137650" cy="645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5613" y="623888"/>
            <a:ext cx="8229600" cy="773112"/>
          </a:xfrm>
        </p:spPr>
        <p:txBody>
          <a:bodyPr>
            <a:normAutofit/>
          </a:bodyPr>
          <a:lstStyle/>
          <a:p>
            <a:pPr eaLnBrk="1" hangingPunct="1"/>
            <a:r>
              <a:rPr lang="en-US" sz="4000" smtClean="0">
                <a:solidFill>
                  <a:schemeClr val="bg1"/>
                </a:solidFill>
                <a:latin typeface="Georgia" pitchFamily="-72" charset="0"/>
                <a:ea typeface="ＭＳ Ｐゴシック" charset="0"/>
              </a:rPr>
              <a:t>What They Ate</a:t>
            </a:r>
            <a:endParaRPr lang="en-US" sz="4000" smtClean="0">
              <a:solidFill>
                <a:srgbClr val="5F5F5F"/>
              </a:solidFill>
              <a:latin typeface="Georgia" pitchFamily="-72" charset="0"/>
              <a:ea typeface="ＭＳ Ｐゴシック" charset="0"/>
            </a:endParaRPr>
          </a:p>
        </p:txBody>
      </p:sp>
      <p:sp>
        <p:nvSpPr>
          <p:cNvPr id="33794" name="Content Placeholder 1"/>
          <p:cNvSpPr>
            <a:spLocks noGrp="1"/>
          </p:cNvSpPr>
          <p:nvPr>
            <p:ph sz="half" idx="1"/>
          </p:nvPr>
        </p:nvSpPr>
        <p:spPr>
          <a:xfrm>
            <a:off x="457200" y="1600200"/>
            <a:ext cx="4038600" cy="4232275"/>
          </a:xfrm>
        </p:spPr>
        <p:txBody>
          <a:bodyPr/>
          <a:lstStyle/>
          <a:p>
            <a:pPr eaLnBrk="1" hangingPunct="1"/>
            <a:r>
              <a:rPr lang="en-US" sz="2200" smtClean="0">
                <a:solidFill>
                  <a:schemeClr val="bg1"/>
                </a:solidFill>
                <a:latin typeface="Georgia" pitchFamily="-72" charset="0"/>
                <a:ea typeface="ＭＳ Ｐゴシック" charset="0"/>
              </a:rPr>
              <a:t>Salt pork, bacon, or beef </a:t>
            </a:r>
          </a:p>
          <a:p>
            <a:pPr eaLnBrk="1" hangingPunct="1"/>
            <a:r>
              <a:rPr lang="en-US" sz="2200" smtClean="0">
                <a:solidFill>
                  <a:schemeClr val="bg1"/>
                </a:solidFill>
                <a:latin typeface="Georgia" pitchFamily="-72" charset="0"/>
                <a:ea typeface="ＭＳ Ｐゴシック" charset="0"/>
              </a:rPr>
              <a:t>Soft bread, flour, cornmeal, or hardtack </a:t>
            </a:r>
          </a:p>
          <a:p>
            <a:pPr eaLnBrk="1" hangingPunct="1"/>
            <a:r>
              <a:rPr lang="en-US" sz="2200" smtClean="0">
                <a:solidFill>
                  <a:schemeClr val="bg1"/>
                </a:solidFill>
                <a:latin typeface="Georgia" pitchFamily="-72" charset="0"/>
                <a:ea typeface="ＭＳ Ｐゴシック" charset="0"/>
              </a:rPr>
              <a:t>Beans or peas</a:t>
            </a:r>
          </a:p>
          <a:p>
            <a:pPr eaLnBrk="1" hangingPunct="1"/>
            <a:r>
              <a:rPr lang="en-US" sz="2200" smtClean="0">
                <a:solidFill>
                  <a:schemeClr val="bg1"/>
                </a:solidFill>
                <a:latin typeface="Georgia" pitchFamily="-72" charset="0"/>
                <a:ea typeface="ＭＳ Ｐゴシック" charset="0"/>
              </a:rPr>
              <a:t>Rice or hominy</a:t>
            </a:r>
          </a:p>
          <a:p>
            <a:pPr eaLnBrk="1" hangingPunct="1"/>
            <a:r>
              <a:rPr lang="en-US" sz="2200" smtClean="0">
                <a:solidFill>
                  <a:schemeClr val="bg1"/>
                </a:solidFill>
                <a:latin typeface="Georgia" pitchFamily="-72" charset="0"/>
                <a:ea typeface="ＭＳ Ｐゴシック" charset="0"/>
              </a:rPr>
              <a:t>Coffee</a:t>
            </a:r>
          </a:p>
          <a:p>
            <a:pPr eaLnBrk="1" hangingPunct="1"/>
            <a:r>
              <a:rPr lang="en-US" sz="2200" smtClean="0">
                <a:solidFill>
                  <a:schemeClr val="bg1"/>
                </a:solidFill>
                <a:latin typeface="Georgia" pitchFamily="-72" charset="0"/>
                <a:ea typeface="ＭＳ Ｐゴシック" charset="0"/>
              </a:rPr>
              <a:t>Tea</a:t>
            </a:r>
          </a:p>
          <a:p>
            <a:pPr eaLnBrk="1" hangingPunct="1"/>
            <a:r>
              <a:rPr lang="en-US" sz="2200" smtClean="0">
                <a:solidFill>
                  <a:schemeClr val="bg1"/>
                </a:solidFill>
                <a:latin typeface="Georgia" pitchFamily="-72" charset="0"/>
                <a:ea typeface="ＭＳ Ｐゴシック" charset="0"/>
              </a:rPr>
              <a:t>Sugar</a:t>
            </a:r>
          </a:p>
          <a:p>
            <a:pPr eaLnBrk="1" hangingPunct="1"/>
            <a:r>
              <a:rPr lang="en-US" sz="2200" smtClean="0">
                <a:solidFill>
                  <a:schemeClr val="bg1"/>
                </a:solidFill>
                <a:latin typeface="Georgia" pitchFamily="-72" charset="0"/>
                <a:ea typeface="ＭＳ Ｐゴシック" charset="0"/>
              </a:rPr>
              <a:t>Vinegar</a:t>
            </a:r>
          </a:p>
          <a:p>
            <a:pPr eaLnBrk="1" hangingPunct="1"/>
            <a:r>
              <a:rPr lang="en-US" sz="2200" smtClean="0">
                <a:solidFill>
                  <a:schemeClr val="bg1"/>
                </a:solidFill>
                <a:latin typeface="Georgia" pitchFamily="-72" charset="0"/>
                <a:ea typeface="ＭＳ Ｐゴシック" charset="0"/>
              </a:rPr>
              <a:t>Molasses</a:t>
            </a:r>
            <a:endParaRPr lang="en-US" sz="2200" smtClean="0">
              <a:latin typeface="Georgia" pitchFamily="-72" charset="0"/>
              <a:ea typeface="ＭＳ Ｐゴシック" charset="0"/>
            </a:endParaRPr>
          </a:p>
          <a:p>
            <a:pPr eaLnBrk="1" hangingPunct="1"/>
            <a:endParaRPr lang="en-US" smtClean="0">
              <a:latin typeface="Georgia" pitchFamily="-72" charset="0"/>
              <a:ea typeface="ＭＳ Ｐゴシック" charset="0"/>
            </a:endParaRPr>
          </a:p>
        </p:txBody>
      </p:sp>
      <p:pic>
        <p:nvPicPr>
          <p:cNvPr id="33795" name="Picture 3"/>
          <p:cNvPicPr>
            <a:picLocks noChangeAspect="1"/>
          </p:cNvPicPr>
          <p:nvPr/>
        </p:nvPicPr>
        <p:blipFill>
          <a:blip r:embed="rId3"/>
          <a:srcRect/>
          <a:stretch>
            <a:fillRect/>
          </a:stretch>
        </p:blipFill>
        <p:spPr bwMode="auto">
          <a:xfrm>
            <a:off x="4211638" y="1520825"/>
            <a:ext cx="4449762" cy="4865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2667</TotalTime>
  <Words>1352</Words>
  <Application>Microsoft Macintosh PowerPoint</Application>
  <PresentationFormat>On-screen Show (4:3)</PresentationFormat>
  <Paragraphs>183</Paragraphs>
  <Slides>21</Slides>
  <Notes>21</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21</vt:i4>
      </vt:variant>
    </vt:vector>
  </HeadingPairs>
  <TitlesOfParts>
    <vt:vector size="27" baseType="lpstr">
      <vt:lpstr>Arial</vt:lpstr>
      <vt:lpstr>ＭＳ Ｐゴシック</vt:lpstr>
      <vt:lpstr>Georgia</vt:lpstr>
      <vt:lpstr>Calibri</vt:lpstr>
      <vt:lpstr>ヒラギノ角ゴ Pro W3</vt:lpstr>
      <vt:lpstr>Curriculum</vt:lpstr>
      <vt:lpstr>Life at War</vt:lpstr>
      <vt:lpstr>The Average Soldier</vt:lpstr>
      <vt:lpstr>The Average Soldier</vt:lpstr>
      <vt:lpstr>The Average Soldier They were old and young, but mostly young…</vt:lpstr>
      <vt:lpstr>The Average Soldier</vt:lpstr>
      <vt:lpstr>Why They Fought</vt:lpstr>
      <vt:lpstr>What They Carried</vt:lpstr>
      <vt:lpstr>What They Wore</vt:lpstr>
      <vt:lpstr>What They Ate</vt:lpstr>
      <vt:lpstr>Where They Slept</vt:lpstr>
      <vt:lpstr>How They Communicated</vt:lpstr>
      <vt:lpstr>When They Weren’t Fighting</vt:lpstr>
      <vt:lpstr>Life and Death</vt:lpstr>
      <vt:lpstr>Life and Death</vt:lpstr>
      <vt:lpstr>Life and Death When a battle took place, every structure, house, barn, yard and field, could become a hospital…..</vt:lpstr>
      <vt:lpstr>Life and Death</vt:lpstr>
      <vt:lpstr>Life and Death</vt:lpstr>
      <vt:lpstr>Life and Death</vt:lpstr>
      <vt:lpstr>Memories of the War</vt:lpstr>
      <vt:lpstr>Where Battles Happen</vt:lpstr>
      <vt:lpstr>Six Reasons Why Battles  Happened in Certain Places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Soldier’s Life</dc:title>
  <dc:creator>civanoff</dc:creator>
  <cp:lastModifiedBy>Clear Creek</cp:lastModifiedBy>
  <cp:revision>120</cp:revision>
  <cp:lastPrinted>2011-01-31T19:32:24Z</cp:lastPrinted>
  <dcterms:created xsi:type="dcterms:W3CDTF">2011-02-25T18:12:53Z</dcterms:created>
  <dcterms:modified xsi:type="dcterms:W3CDTF">2011-05-17T15:36:45Z</dcterms:modified>
</cp:coreProperties>
</file>